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19.xml" ContentType="application/vnd.openxmlformats-officedocument.presentationml.slide+xml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Default Extension="png" ContentType="image/png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diagrams/quickStyle3.xml" ContentType="application/vnd.openxmlformats-officedocument.drawingml.diagramStyle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diagrams/layout6.xml" ContentType="application/vnd.openxmlformats-officedocument.drawingml.diagram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diagrams/drawing8.xml" ContentType="application/vnd.ms-office.drawingml.diagramDrawing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diagrams/colors1.xml" ContentType="application/vnd.openxmlformats-officedocument.drawingml.diagramColors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s/slide41.xml" ContentType="application/vnd.openxmlformats-officedocument.presentationml.slide+xml"/>
  <Override PartName="/ppt/slideLayouts/slideLayout140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17.xml" ContentType="application/vnd.openxmlformats-officedocument.presentationml.slideLayout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diagrams/quickStyle5.xml" ContentType="application/vnd.openxmlformats-officedocument.drawingml.diagramStyle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diagrams/colors10.xml" ContentType="application/vnd.openxmlformats-officedocument.drawingml.diagramColors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diagrams/data9.xml" ContentType="application/vnd.openxmlformats-officedocument.drawingml.diagramData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diagrams/colors8.xml" ContentType="application/vnd.openxmlformats-officedocument.drawingml.diagramColors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diagrams/layout2.xml" ContentType="application/vnd.openxmlformats-officedocument.drawingml.diagramLayout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diagrams/quickStyle9.xml" ContentType="application/vnd.openxmlformats-officedocument.drawingml.diagramStyl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Override PartName="/ppt/diagrams/quickStyle1.xml" ContentType="application/vnd.openxmlformats-officedocument.drawingml.diagramStyle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diagrams/layout1.xml" ContentType="application/vnd.openxmlformats-officedocument.drawingml.diagram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diagrams/drawing3.xml" ContentType="application/vnd.ms-office.drawingml.diagramDrawing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5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  <p:sldMasterId id="2147483840" r:id="rId16"/>
    <p:sldMasterId id="2147483852" r:id="rId17"/>
    <p:sldMasterId id="2147483864" r:id="rId18"/>
    <p:sldMasterId id="2147483900" r:id="rId19"/>
    <p:sldMasterId id="2147483912" r:id="rId20"/>
    <p:sldMasterId id="2147483924" r:id="rId21"/>
    <p:sldMasterId id="2147483936" r:id="rId22"/>
    <p:sldMasterId id="2147483948" r:id="rId23"/>
    <p:sldMasterId id="2147483960" r:id="rId24"/>
    <p:sldMasterId id="2147483972" r:id="rId25"/>
    <p:sldMasterId id="2147483984" r:id="rId26"/>
    <p:sldMasterId id="2147483996" r:id="rId27"/>
    <p:sldMasterId id="2147484008" r:id="rId28"/>
    <p:sldMasterId id="2147484020" r:id="rId29"/>
  </p:sldMasterIdLst>
  <p:sldIdLst>
    <p:sldId id="256" r:id="rId30"/>
    <p:sldId id="257" r:id="rId31"/>
    <p:sldId id="258" r:id="rId32"/>
    <p:sldId id="303" r:id="rId33"/>
    <p:sldId id="259" r:id="rId34"/>
    <p:sldId id="265" r:id="rId35"/>
    <p:sldId id="266" r:id="rId36"/>
    <p:sldId id="264" r:id="rId37"/>
    <p:sldId id="263" r:id="rId38"/>
    <p:sldId id="306" r:id="rId39"/>
    <p:sldId id="302" r:id="rId40"/>
    <p:sldId id="304" r:id="rId41"/>
    <p:sldId id="301" r:id="rId42"/>
    <p:sldId id="305" r:id="rId43"/>
    <p:sldId id="307" r:id="rId44"/>
    <p:sldId id="300" r:id="rId45"/>
    <p:sldId id="308" r:id="rId46"/>
    <p:sldId id="309" r:id="rId47"/>
    <p:sldId id="299" r:id="rId48"/>
    <p:sldId id="310" r:id="rId49"/>
    <p:sldId id="298" r:id="rId50"/>
    <p:sldId id="297" r:id="rId51"/>
    <p:sldId id="296" r:id="rId52"/>
    <p:sldId id="295" r:id="rId53"/>
    <p:sldId id="294" r:id="rId54"/>
    <p:sldId id="293" r:id="rId55"/>
    <p:sldId id="292" r:id="rId56"/>
    <p:sldId id="291" r:id="rId57"/>
    <p:sldId id="290" r:id="rId58"/>
    <p:sldId id="289" r:id="rId59"/>
    <p:sldId id="262" r:id="rId60"/>
    <p:sldId id="267" r:id="rId61"/>
    <p:sldId id="261" r:id="rId62"/>
    <p:sldId id="272" r:id="rId63"/>
    <p:sldId id="271" r:id="rId64"/>
    <p:sldId id="270" r:id="rId65"/>
    <p:sldId id="269" r:id="rId66"/>
    <p:sldId id="268" r:id="rId67"/>
    <p:sldId id="260" r:id="rId68"/>
    <p:sldId id="312" r:id="rId69"/>
    <p:sldId id="273" r:id="rId70"/>
    <p:sldId id="311" r:id="rId71"/>
    <p:sldId id="274" r:id="rId72"/>
    <p:sldId id="315" r:id="rId73"/>
    <p:sldId id="313" r:id="rId74"/>
    <p:sldId id="314" r:id="rId75"/>
    <p:sldId id="275" r:id="rId76"/>
    <p:sldId id="276" r:id="rId77"/>
    <p:sldId id="277" r:id="rId78"/>
    <p:sldId id="278" r:id="rId79"/>
    <p:sldId id="316" r:id="rId80"/>
    <p:sldId id="279" r:id="rId81"/>
    <p:sldId id="317" r:id="rId82"/>
    <p:sldId id="280" r:id="rId83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51" autoAdjust="0"/>
    <p:restoredTop sz="94660"/>
  </p:normalViewPr>
  <p:slideViewPr>
    <p:cSldViewPr>
      <p:cViewPr varScale="1">
        <p:scale>
          <a:sx n="49" d="100"/>
          <a:sy n="49" d="100"/>
        </p:scale>
        <p:origin x="-5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slide" Target="slides/slide26.xml"/><Relationship Id="rId63" Type="http://schemas.openxmlformats.org/officeDocument/2006/relationships/slide" Target="slides/slide34.xml"/><Relationship Id="rId68" Type="http://schemas.openxmlformats.org/officeDocument/2006/relationships/slide" Target="slides/slide39.xml"/><Relationship Id="rId76" Type="http://schemas.openxmlformats.org/officeDocument/2006/relationships/slide" Target="slides/slide47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slide" Target="slides/slide24.xml"/><Relationship Id="rId58" Type="http://schemas.openxmlformats.org/officeDocument/2006/relationships/slide" Target="slides/slide29.xml"/><Relationship Id="rId66" Type="http://schemas.openxmlformats.org/officeDocument/2006/relationships/slide" Target="slides/slide37.xml"/><Relationship Id="rId74" Type="http://schemas.openxmlformats.org/officeDocument/2006/relationships/slide" Target="slides/slide45.xml"/><Relationship Id="rId79" Type="http://schemas.openxmlformats.org/officeDocument/2006/relationships/slide" Target="slides/slide50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" Type="http://schemas.openxmlformats.org/officeDocument/2006/relationships/slideMaster" Target="slideMasters/slideMaster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56" Type="http://schemas.openxmlformats.org/officeDocument/2006/relationships/slide" Target="slides/slide27.xml"/><Relationship Id="rId64" Type="http://schemas.openxmlformats.org/officeDocument/2006/relationships/slide" Target="slides/slide35.xml"/><Relationship Id="rId69" Type="http://schemas.openxmlformats.org/officeDocument/2006/relationships/slide" Target="slides/slide40.xml"/><Relationship Id="rId77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80" Type="http://schemas.openxmlformats.org/officeDocument/2006/relationships/slide" Target="slides/slide51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59" Type="http://schemas.openxmlformats.org/officeDocument/2006/relationships/slide" Target="slides/slide30.xml"/><Relationship Id="rId67" Type="http://schemas.openxmlformats.org/officeDocument/2006/relationships/slide" Target="slides/slide3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slide" Target="slides/slide25.xml"/><Relationship Id="rId62" Type="http://schemas.openxmlformats.org/officeDocument/2006/relationships/slide" Target="slides/slide33.xml"/><Relationship Id="rId70" Type="http://schemas.openxmlformats.org/officeDocument/2006/relationships/slide" Target="slides/slide41.xml"/><Relationship Id="rId75" Type="http://schemas.openxmlformats.org/officeDocument/2006/relationships/slide" Target="slides/slide46.xml"/><Relationship Id="rId83" Type="http://schemas.openxmlformats.org/officeDocument/2006/relationships/slide" Target="slides/slide5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Relationship Id="rId57" Type="http://schemas.openxmlformats.org/officeDocument/2006/relationships/slide" Target="slides/slide28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slide" Target="slides/slide23.xml"/><Relationship Id="rId60" Type="http://schemas.openxmlformats.org/officeDocument/2006/relationships/slide" Target="slides/slide31.xml"/><Relationship Id="rId65" Type="http://schemas.openxmlformats.org/officeDocument/2006/relationships/slide" Target="slides/slide36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81" Type="http://schemas.openxmlformats.org/officeDocument/2006/relationships/slide" Target="slides/slide52.xml"/><Relationship Id="rId86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Relationship Id="rId4" Type="http://schemas.openxmlformats.org/officeDocument/2006/relationships/image" Target="../media/image15.pn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image" Target="../media/image17.jpe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ata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41.png"/><Relationship Id="rId1" Type="http://schemas.openxmlformats.org/officeDocument/2006/relationships/image" Target="../media/image131.png"/><Relationship Id="rId4" Type="http://schemas.openxmlformats.org/officeDocument/2006/relationships/image" Target="../media/image151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1.png"/><Relationship Id="rId1" Type="http://schemas.openxmlformats.org/officeDocument/2006/relationships/image" Target="../media/image37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191.png"/><Relationship Id="rId1" Type="http://schemas.openxmlformats.org/officeDocument/2006/relationships/image" Target="../media/image171.jpeg"/><Relationship Id="rId6" Type="http://schemas.openxmlformats.org/officeDocument/2006/relationships/image" Target="../media/image221.png"/><Relationship Id="rId5" Type="http://schemas.openxmlformats.org/officeDocument/2006/relationships/image" Target="../media/image211.png"/><Relationship Id="rId4" Type="http://schemas.openxmlformats.org/officeDocument/2006/relationships/image" Target="../media/image181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1.png"/><Relationship Id="rId1" Type="http://schemas.openxmlformats.org/officeDocument/2006/relationships/image" Target="../media/image231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png"/><Relationship Id="rId2" Type="http://schemas.openxmlformats.org/officeDocument/2006/relationships/image" Target="../media/image271.png"/><Relationship Id="rId1" Type="http://schemas.openxmlformats.org/officeDocument/2006/relationships/image" Target="../media/image261.png"/></Relationships>
</file>

<file path=ppt/diagrams/_rels/drawing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png"/><Relationship Id="rId1" Type="http://schemas.openxmlformats.org/officeDocument/2006/relationships/image" Target="../media/image29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1.jpe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1.png"/><Relationship Id="rId1" Type="http://schemas.openxmlformats.org/officeDocument/2006/relationships/image" Target="../media/image321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image" Target="../media/image351.png"/><Relationship Id="rId1" Type="http://schemas.openxmlformats.org/officeDocument/2006/relationships/image" Target="../media/image34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751BDA-8800-4EF0-ACD4-4762BAB9174D}" type="doc">
      <dgm:prSet loTypeId="urn:microsoft.com/office/officeart/2005/8/layout/vList4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F5D9BA9-1C66-4AA5-93B7-D23DCBFE06DF}">
      <dgm:prSet phldrT="[Texto]"/>
      <dgm:spPr>
        <a:solidFill>
          <a:srgbClr val="FFFF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Ignorancia de la historia </a:t>
          </a:r>
          <a:endParaRPr lang="es-MX" b="1" dirty="0">
            <a:solidFill>
              <a:srgbClr val="FF0000"/>
            </a:solidFill>
          </a:endParaRPr>
        </a:p>
      </dgm:t>
    </dgm:pt>
    <dgm:pt modelId="{6936EB98-8ECC-4318-92BF-BC32CDD8E6CC}" type="parTrans" cxnId="{4F8142F1-58CD-4B07-9657-351DA3B8E6CB}">
      <dgm:prSet/>
      <dgm:spPr/>
      <dgm:t>
        <a:bodyPr/>
        <a:lstStyle/>
        <a:p>
          <a:endParaRPr lang="es-MX"/>
        </a:p>
      </dgm:t>
    </dgm:pt>
    <dgm:pt modelId="{89B720A0-637B-4689-8050-111A9B19E1F4}" type="sibTrans" cxnId="{4F8142F1-58CD-4B07-9657-351DA3B8E6CB}">
      <dgm:prSet/>
      <dgm:spPr/>
      <dgm:t>
        <a:bodyPr/>
        <a:lstStyle/>
        <a:p>
          <a:endParaRPr lang="es-MX"/>
        </a:p>
      </dgm:t>
    </dgm:pt>
    <dgm:pt modelId="{662D4CEB-1398-453A-9D68-21FFE90B54D5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romanticismo arcaico, tradicionalistas  e inconformidad con lo actual .</a:t>
          </a:r>
          <a:endParaRPr lang="es-MX" dirty="0"/>
        </a:p>
      </dgm:t>
    </dgm:pt>
    <dgm:pt modelId="{63297D46-3F78-4E71-99B8-B3C56D154C07}" type="parTrans" cxnId="{1BB72DDA-241B-463F-BBA8-BB283C736309}">
      <dgm:prSet/>
      <dgm:spPr/>
      <dgm:t>
        <a:bodyPr/>
        <a:lstStyle/>
        <a:p>
          <a:endParaRPr lang="es-MX"/>
        </a:p>
      </dgm:t>
    </dgm:pt>
    <dgm:pt modelId="{8465CC11-9925-44C4-8A03-24CDBBA2B10E}" type="sibTrans" cxnId="{1BB72DDA-241B-463F-BBA8-BB283C736309}">
      <dgm:prSet/>
      <dgm:spPr/>
      <dgm:t>
        <a:bodyPr/>
        <a:lstStyle/>
        <a:p>
          <a:endParaRPr lang="es-MX"/>
        </a:p>
      </dgm:t>
    </dgm:pt>
    <dgm:pt modelId="{BCF78359-E62D-4AD8-8443-A20B1BA33D26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dirty="0" smtClean="0"/>
            <a:t>los de avanzada o progresistas como el protagonista Liberio </a:t>
          </a:r>
          <a:endParaRPr lang="es-MX" dirty="0"/>
        </a:p>
      </dgm:t>
    </dgm:pt>
    <dgm:pt modelId="{4B144041-ED56-44F4-A58B-A875F0D1ADC7}" type="parTrans" cxnId="{3A50411A-D94C-4260-B9AF-2C9FA16775BE}">
      <dgm:prSet/>
      <dgm:spPr/>
      <dgm:t>
        <a:bodyPr/>
        <a:lstStyle/>
        <a:p>
          <a:endParaRPr lang="es-MX"/>
        </a:p>
      </dgm:t>
    </dgm:pt>
    <dgm:pt modelId="{3BD59036-1F94-4123-9830-A3D0BC8E8132}" type="sibTrans" cxnId="{3A50411A-D94C-4260-B9AF-2C9FA16775BE}">
      <dgm:prSet/>
      <dgm:spPr/>
      <dgm:t>
        <a:bodyPr/>
        <a:lstStyle/>
        <a:p>
          <a:endParaRPr lang="es-MX"/>
        </a:p>
      </dgm:t>
    </dgm:pt>
    <dgm:pt modelId="{ECEB6099-FC44-41A3-A517-298879F04D06}" type="pres">
      <dgm:prSet presAssocID="{91751BDA-8800-4EF0-ACD4-4762BAB9174D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733590C-B0EF-456A-BCE5-6CA3C7A77C9A}" type="pres">
      <dgm:prSet presAssocID="{7F5D9BA9-1C66-4AA5-93B7-D23DCBFE06DF}" presName="comp" presStyleCnt="0"/>
      <dgm:spPr/>
    </dgm:pt>
    <dgm:pt modelId="{E50E0EFF-3B80-4E7A-A875-5EC9E68C311D}" type="pres">
      <dgm:prSet presAssocID="{7F5D9BA9-1C66-4AA5-93B7-D23DCBFE06DF}" presName="box" presStyleLbl="node1" presStyleIdx="0" presStyleCnt="3"/>
      <dgm:spPr/>
      <dgm:t>
        <a:bodyPr/>
        <a:lstStyle/>
        <a:p>
          <a:endParaRPr lang="es-MX"/>
        </a:p>
      </dgm:t>
    </dgm:pt>
    <dgm:pt modelId="{0F3656E1-3956-4E54-996E-E868B8B2DDEF}" type="pres">
      <dgm:prSet presAssocID="{7F5D9BA9-1C66-4AA5-93B7-D23DCBFE06DF}" presName="img" presStyleLbl="fgImgPlace1" presStyleIdx="0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C24F740-DF91-45D9-99F2-A2F1A126753C}" type="pres">
      <dgm:prSet presAssocID="{7F5D9BA9-1C66-4AA5-93B7-D23DCBFE06DF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A88D8D0-D3F9-40A6-9FA3-FECB0E0F5E0B}" type="pres">
      <dgm:prSet presAssocID="{89B720A0-637B-4689-8050-111A9B19E1F4}" presName="spacer" presStyleCnt="0"/>
      <dgm:spPr/>
    </dgm:pt>
    <dgm:pt modelId="{3D84CDD1-2C76-4291-9C69-B27B747DD493}" type="pres">
      <dgm:prSet presAssocID="{662D4CEB-1398-453A-9D68-21FFE90B54D5}" presName="comp" presStyleCnt="0"/>
      <dgm:spPr/>
    </dgm:pt>
    <dgm:pt modelId="{3C39F4C0-6839-4EFC-AC14-1A4EC25CDC51}" type="pres">
      <dgm:prSet presAssocID="{662D4CEB-1398-453A-9D68-21FFE90B54D5}" presName="box" presStyleLbl="node1" presStyleIdx="1" presStyleCnt="3"/>
      <dgm:spPr/>
      <dgm:t>
        <a:bodyPr/>
        <a:lstStyle/>
        <a:p>
          <a:endParaRPr lang="es-MX"/>
        </a:p>
      </dgm:t>
    </dgm:pt>
    <dgm:pt modelId="{6B827462-179E-40B1-8E0E-115D85DE839A}" type="pres">
      <dgm:prSet presAssocID="{662D4CEB-1398-453A-9D68-21FFE90B54D5}" presName="img" presStyleLbl="fgImgPlace1" presStyleIdx="1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FA994C0-245A-4494-9046-9B9C90F87F85}" type="pres">
      <dgm:prSet presAssocID="{662D4CEB-1398-453A-9D68-21FFE90B54D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8C4CD6E-6C04-4745-84C7-1D328BD52AFE}" type="pres">
      <dgm:prSet presAssocID="{8465CC11-9925-44C4-8A03-24CDBBA2B10E}" presName="spacer" presStyleCnt="0"/>
      <dgm:spPr/>
    </dgm:pt>
    <dgm:pt modelId="{0409D367-B6CE-4BF5-9B51-F39931A72647}" type="pres">
      <dgm:prSet presAssocID="{BCF78359-E62D-4AD8-8443-A20B1BA33D26}" presName="comp" presStyleCnt="0"/>
      <dgm:spPr/>
    </dgm:pt>
    <dgm:pt modelId="{0D017F9E-F25F-48BF-8504-87A714362862}" type="pres">
      <dgm:prSet presAssocID="{BCF78359-E62D-4AD8-8443-A20B1BA33D26}" presName="box" presStyleLbl="node1" presStyleIdx="2" presStyleCnt="3"/>
      <dgm:spPr/>
      <dgm:t>
        <a:bodyPr/>
        <a:lstStyle/>
        <a:p>
          <a:endParaRPr lang="es-MX"/>
        </a:p>
      </dgm:t>
    </dgm:pt>
    <dgm:pt modelId="{32373DEC-B612-4330-A523-A071CBB5FA8F}" type="pres">
      <dgm:prSet presAssocID="{BCF78359-E62D-4AD8-8443-A20B1BA33D26}" presName="img" presStyleLbl="fg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55CC0C3-8EED-45F3-899D-EA2AA2EE0C9E}" type="pres">
      <dgm:prSet presAssocID="{BCF78359-E62D-4AD8-8443-A20B1BA33D2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8CC27C0-1E27-4950-8BEA-7D09FB6AC5B3}" type="presOf" srcId="{662D4CEB-1398-453A-9D68-21FFE90B54D5}" destId="{3C39F4C0-6839-4EFC-AC14-1A4EC25CDC51}" srcOrd="0" destOrd="0" presId="urn:microsoft.com/office/officeart/2005/8/layout/vList4#1"/>
    <dgm:cxn modelId="{3A50411A-D94C-4260-B9AF-2C9FA16775BE}" srcId="{91751BDA-8800-4EF0-ACD4-4762BAB9174D}" destId="{BCF78359-E62D-4AD8-8443-A20B1BA33D26}" srcOrd="2" destOrd="0" parTransId="{4B144041-ED56-44F4-A58B-A875F0D1ADC7}" sibTransId="{3BD59036-1F94-4123-9830-A3D0BC8E8132}"/>
    <dgm:cxn modelId="{E356CD08-2178-4ED9-B6C7-8CB9949C135F}" type="presOf" srcId="{7F5D9BA9-1C66-4AA5-93B7-D23DCBFE06DF}" destId="{E50E0EFF-3B80-4E7A-A875-5EC9E68C311D}" srcOrd="0" destOrd="0" presId="urn:microsoft.com/office/officeart/2005/8/layout/vList4#1"/>
    <dgm:cxn modelId="{0495634C-B709-4869-A1E8-CB7338D59CBB}" type="presOf" srcId="{7F5D9BA9-1C66-4AA5-93B7-D23DCBFE06DF}" destId="{3C24F740-DF91-45D9-99F2-A2F1A126753C}" srcOrd="1" destOrd="0" presId="urn:microsoft.com/office/officeart/2005/8/layout/vList4#1"/>
    <dgm:cxn modelId="{4F8142F1-58CD-4B07-9657-351DA3B8E6CB}" srcId="{91751BDA-8800-4EF0-ACD4-4762BAB9174D}" destId="{7F5D9BA9-1C66-4AA5-93B7-D23DCBFE06DF}" srcOrd="0" destOrd="0" parTransId="{6936EB98-8ECC-4318-92BF-BC32CDD8E6CC}" sibTransId="{89B720A0-637B-4689-8050-111A9B19E1F4}"/>
    <dgm:cxn modelId="{692DAA20-9026-4659-AE79-EFB0BCFB1365}" type="presOf" srcId="{BCF78359-E62D-4AD8-8443-A20B1BA33D26}" destId="{0D017F9E-F25F-48BF-8504-87A714362862}" srcOrd="0" destOrd="0" presId="urn:microsoft.com/office/officeart/2005/8/layout/vList4#1"/>
    <dgm:cxn modelId="{13218417-E885-4817-A4C5-7BAE413F97FD}" type="presOf" srcId="{662D4CEB-1398-453A-9D68-21FFE90B54D5}" destId="{AFA994C0-245A-4494-9046-9B9C90F87F85}" srcOrd="1" destOrd="0" presId="urn:microsoft.com/office/officeart/2005/8/layout/vList4#1"/>
    <dgm:cxn modelId="{DB259DAF-59B1-4ED8-A8C9-E2BF341A413D}" type="presOf" srcId="{BCF78359-E62D-4AD8-8443-A20B1BA33D26}" destId="{055CC0C3-8EED-45F3-899D-EA2AA2EE0C9E}" srcOrd="1" destOrd="0" presId="urn:microsoft.com/office/officeart/2005/8/layout/vList4#1"/>
    <dgm:cxn modelId="{1BB72DDA-241B-463F-BBA8-BB283C736309}" srcId="{91751BDA-8800-4EF0-ACD4-4762BAB9174D}" destId="{662D4CEB-1398-453A-9D68-21FFE90B54D5}" srcOrd="1" destOrd="0" parTransId="{63297D46-3F78-4E71-99B8-B3C56D154C07}" sibTransId="{8465CC11-9925-44C4-8A03-24CDBBA2B10E}"/>
    <dgm:cxn modelId="{7E5AE7F4-1180-4B36-81B6-AEDAC739E39E}" type="presOf" srcId="{91751BDA-8800-4EF0-ACD4-4762BAB9174D}" destId="{ECEB6099-FC44-41A3-A517-298879F04D06}" srcOrd="0" destOrd="0" presId="urn:microsoft.com/office/officeart/2005/8/layout/vList4#1"/>
    <dgm:cxn modelId="{1A78C7A9-B001-40AA-9484-CA3EE69094AF}" type="presParOf" srcId="{ECEB6099-FC44-41A3-A517-298879F04D06}" destId="{8733590C-B0EF-456A-BCE5-6CA3C7A77C9A}" srcOrd="0" destOrd="0" presId="urn:microsoft.com/office/officeart/2005/8/layout/vList4#1"/>
    <dgm:cxn modelId="{91FAF8FA-286B-4B7C-904D-1832C87E3B6A}" type="presParOf" srcId="{8733590C-B0EF-456A-BCE5-6CA3C7A77C9A}" destId="{E50E0EFF-3B80-4E7A-A875-5EC9E68C311D}" srcOrd="0" destOrd="0" presId="urn:microsoft.com/office/officeart/2005/8/layout/vList4#1"/>
    <dgm:cxn modelId="{BE0496C2-C02B-4BDE-BD93-286933B585E6}" type="presParOf" srcId="{8733590C-B0EF-456A-BCE5-6CA3C7A77C9A}" destId="{0F3656E1-3956-4E54-996E-E868B8B2DDEF}" srcOrd="1" destOrd="0" presId="urn:microsoft.com/office/officeart/2005/8/layout/vList4#1"/>
    <dgm:cxn modelId="{780BFF06-5F88-479C-AB12-40148C69E523}" type="presParOf" srcId="{8733590C-B0EF-456A-BCE5-6CA3C7A77C9A}" destId="{3C24F740-DF91-45D9-99F2-A2F1A126753C}" srcOrd="2" destOrd="0" presId="urn:microsoft.com/office/officeart/2005/8/layout/vList4#1"/>
    <dgm:cxn modelId="{2438002D-C2D4-4E91-B58D-1B2FA0D33A8E}" type="presParOf" srcId="{ECEB6099-FC44-41A3-A517-298879F04D06}" destId="{BA88D8D0-D3F9-40A6-9FA3-FECB0E0F5E0B}" srcOrd="1" destOrd="0" presId="urn:microsoft.com/office/officeart/2005/8/layout/vList4#1"/>
    <dgm:cxn modelId="{74AE634E-9C54-48BB-A896-C7BFB7CE6EAF}" type="presParOf" srcId="{ECEB6099-FC44-41A3-A517-298879F04D06}" destId="{3D84CDD1-2C76-4291-9C69-B27B747DD493}" srcOrd="2" destOrd="0" presId="urn:microsoft.com/office/officeart/2005/8/layout/vList4#1"/>
    <dgm:cxn modelId="{650159C1-8B26-46F2-8D73-7A581AC15CCA}" type="presParOf" srcId="{3D84CDD1-2C76-4291-9C69-B27B747DD493}" destId="{3C39F4C0-6839-4EFC-AC14-1A4EC25CDC51}" srcOrd="0" destOrd="0" presId="urn:microsoft.com/office/officeart/2005/8/layout/vList4#1"/>
    <dgm:cxn modelId="{AD0BCE45-BF8A-4B5A-AFBA-73B800602FC5}" type="presParOf" srcId="{3D84CDD1-2C76-4291-9C69-B27B747DD493}" destId="{6B827462-179E-40B1-8E0E-115D85DE839A}" srcOrd="1" destOrd="0" presId="urn:microsoft.com/office/officeart/2005/8/layout/vList4#1"/>
    <dgm:cxn modelId="{67D9D0EC-C9BC-4017-82E9-3DF1D4C88B15}" type="presParOf" srcId="{3D84CDD1-2C76-4291-9C69-B27B747DD493}" destId="{AFA994C0-245A-4494-9046-9B9C90F87F85}" srcOrd="2" destOrd="0" presId="urn:microsoft.com/office/officeart/2005/8/layout/vList4#1"/>
    <dgm:cxn modelId="{F94BAD9A-3371-4C11-BA9B-0BAEC36E9165}" type="presParOf" srcId="{ECEB6099-FC44-41A3-A517-298879F04D06}" destId="{98C4CD6E-6C04-4745-84C7-1D328BD52AFE}" srcOrd="3" destOrd="0" presId="urn:microsoft.com/office/officeart/2005/8/layout/vList4#1"/>
    <dgm:cxn modelId="{4DDBCD63-9204-4F16-947D-BCEB46F4ED80}" type="presParOf" srcId="{ECEB6099-FC44-41A3-A517-298879F04D06}" destId="{0409D367-B6CE-4BF5-9B51-F39931A72647}" srcOrd="4" destOrd="0" presId="urn:microsoft.com/office/officeart/2005/8/layout/vList4#1"/>
    <dgm:cxn modelId="{ACE527DF-0607-4DDB-B142-45A650A4625C}" type="presParOf" srcId="{0409D367-B6CE-4BF5-9B51-F39931A72647}" destId="{0D017F9E-F25F-48BF-8504-87A714362862}" srcOrd="0" destOrd="0" presId="urn:microsoft.com/office/officeart/2005/8/layout/vList4#1"/>
    <dgm:cxn modelId="{E59A75D6-7959-4AC4-97E7-51B7181F9B22}" type="presParOf" srcId="{0409D367-B6CE-4BF5-9B51-F39931A72647}" destId="{32373DEC-B612-4330-A523-A071CBB5FA8F}" srcOrd="1" destOrd="0" presId="urn:microsoft.com/office/officeart/2005/8/layout/vList4#1"/>
    <dgm:cxn modelId="{B8374B5F-1BA3-4186-B2E4-5CDA2A466D51}" type="presParOf" srcId="{0409D367-B6CE-4BF5-9B51-F39931A72647}" destId="{055CC0C3-8EED-45F3-899D-EA2AA2EE0C9E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325971-ECF3-42FF-AE29-3D93CEA365C4}" type="doc">
      <dgm:prSet loTypeId="urn:microsoft.com/office/officeart/2005/8/layout/vList4#8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3CEF7908-525E-4A80-9E37-43B288A87885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4. Categorías de la teología litúrgica: </a:t>
          </a:r>
          <a:r>
            <a:rPr lang="es-MX" dirty="0" err="1" smtClean="0"/>
            <a:t>sacramentalidad</a:t>
          </a:r>
          <a:r>
            <a:rPr lang="es-MX" dirty="0" smtClean="0"/>
            <a:t>; Cristo, sacramento total;  economía salvífica; presencia y palabra en acción.</a:t>
          </a:r>
          <a:endParaRPr lang="es-MX" dirty="0"/>
        </a:p>
      </dgm:t>
    </dgm:pt>
    <dgm:pt modelId="{95CA7AFA-2759-45BC-B3BC-EF863F1F6E5D}" type="parTrans" cxnId="{21942521-CBE2-4786-9C32-16E395D8B310}">
      <dgm:prSet/>
      <dgm:spPr/>
      <dgm:t>
        <a:bodyPr/>
        <a:lstStyle/>
        <a:p>
          <a:endParaRPr lang="es-MX"/>
        </a:p>
      </dgm:t>
    </dgm:pt>
    <dgm:pt modelId="{40249886-50E4-44BC-A91F-E12E34ABBB54}" type="sibTrans" cxnId="{21942521-CBE2-4786-9C32-16E395D8B310}">
      <dgm:prSet/>
      <dgm:spPr/>
      <dgm:t>
        <a:bodyPr/>
        <a:lstStyle/>
        <a:p>
          <a:endParaRPr lang="es-MX"/>
        </a:p>
      </dgm:t>
    </dgm:pt>
    <dgm:pt modelId="{31685E06-1AF3-4CB3-829D-16C5312C9864}">
      <dgm:prSet phldrT="[Texto]"/>
      <dgm:spPr>
        <a:solidFill>
          <a:srgbClr val="0070C0"/>
        </a:solidFill>
      </dgm:spPr>
      <dgm:t>
        <a:bodyPr/>
        <a:lstStyle/>
        <a:p>
          <a:r>
            <a:rPr lang="es-MX" dirty="0" smtClean="0"/>
            <a:t> 5. </a:t>
          </a:r>
          <a:r>
            <a:rPr lang="it-IT" dirty="0" smtClean="0"/>
            <a:t>La «theologia prima»      postula una «theologia secunda».</a:t>
          </a:r>
          <a:endParaRPr lang="es-MX" dirty="0"/>
        </a:p>
      </dgm:t>
    </dgm:pt>
    <dgm:pt modelId="{68FC2DC4-FA35-4EEF-BCE2-07FD6662613F}" type="parTrans" cxnId="{2C6F5B39-8B5F-4851-8298-6DEBCFC53EBC}">
      <dgm:prSet/>
      <dgm:spPr/>
      <dgm:t>
        <a:bodyPr/>
        <a:lstStyle/>
        <a:p>
          <a:endParaRPr lang="es-MX"/>
        </a:p>
      </dgm:t>
    </dgm:pt>
    <dgm:pt modelId="{5E7C87A4-6B1D-40BC-B2FE-61522FC975BA}" type="sibTrans" cxnId="{2C6F5B39-8B5F-4851-8298-6DEBCFC53EBC}">
      <dgm:prSet/>
      <dgm:spPr/>
      <dgm:t>
        <a:bodyPr/>
        <a:lstStyle/>
        <a:p>
          <a:endParaRPr lang="es-MX"/>
        </a:p>
      </dgm:t>
    </dgm:pt>
    <dgm:pt modelId="{749430E3-F8C9-4136-B198-E7B293B9D29C}" type="pres">
      <dgm:prSet presAssocID="{AA325971-ECF3-42FF-AE29-3D93CEA365C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E73467B-5D9E-4670-9D17-7F9A5B97DFF6}" type="pres">
      <dgm:prSet presAssocID="{3CEF7908-525E-4A80-9E37-43B288A87885}" presName="comp" presStyleCnt="0"/>
      <dgm:spPr/>
    </dgm:pt>
    <dgm:pt modelId="{4165A13C-1C12-466C-96A3-2D7515DB387D}" type="pres">
      <dgm:prSet presAssocID="{3CEF7908-525E-4A80-9E37-43B288A87885}" presName="box" presStyleLbl="node1" presStyleIdx="0" presStyleCnt="2"/>
      <dgm:spPr/>
      <dgm:t>
        <a:bodyPr/>
        <a:lstStyle/>
        <a:p>
          <a:endParaRPr lang="es-MX"/>
        </a:p>
      </dgm:t>
    </dgm:pt>
    <dgm:pt modelId="{BB9672E8-1621-4D95-8304-7F5238BE03FB}" type="pres">
      <dgm:prSet presAssocID="{3CEF7908-525E-4A80-9E37-43B288A87885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A56FAB1-9CE4-43FF-A4F3-29BC57A36595}" type="pres">
      <dgm:prSet presAssocID="{3CEF7908-525E-4A80-9E37-43B288A87885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533C10A-0622-44FF-9273-4933B753170C}" type="pres">
      <dgm:prSet presAssocID="{40249886-50E4-44BC-A91F-E12E34ABBB54}" presName="spacer" presStyleCnt="0"/>
      <dgm:spPr/>
    </dgm:pt>
    <dgm:pt modelId="{F629F5C5-4C32-462D-84D5-90E2DC3A349A}" type="pres">
      <dgm:prSet presAssocID="{31685E06-1AF3-4CB3-829D-16C5312C9864}" presName="comp" presStyleCnt="0"/>
      <dgm:spPr/>
    </dgm:pt>
    <dgm:pt modelId="{434277A6-75A4-4CE4-A2BD-2DC2785EC38D}" type="pres">
      <dgm:prSet presAssocID="{31685E06-1AF3-4CB3-829D-16C5312C9864}" presName="box" presStyleLbl="node1" presStyleIdx="1" presStyleCnt="2"/>
      <dgm:spPr/>
      <dgm:t>
        <a:bodyPr/>
        <a:lstStyle/>
        <a:p>
          <a:endParaRPr lang="es-MX"/>
        </a:p>
      </dgm:t>
    </dgm:pt>
    <dgm:pt modelId="{F2FDB196-D94D-4351-A499-78A5CB48AE53}" type="pres">
      <dgm:prSet presAssocID="{31685E06-1AF3-4CB3-829D-16C5312C9864}" presName="img" presStyleLbl="fgImgPlace1" presStyleIdx="1" presStyleCnt="2" custScaleX="11972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736040D-8CA9-45C8-8D01-CC94AE8C3726}" type="pres">
      <dgm:prSet presAssocID="{31685E06-1AF3-4CB3-829D-16C5312C986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930D0FC-C66C-435F-9F62-C0DC00F1532D}" type="presOf" srcId="{31685E06-1AF3-4CB3-829D-16C5312C9864}" destId="{434277A6-75A4-4CE4-A2BD-2DC2785EC38D}" srcOrd="0" destOrd="0" presId="urn:microsoft.com/office/officeart/2005/8/layout/vList4#8"/>
    <dgm:cxn modelId="{2C6F5B39-8B5F-4851-8298-6DEBCFC53EBC}" srcId="{AA325971-ECF3-42FF-AE29-3D93CEA365C4}" destId="{31685E06-1AF3-4CB3-829D-16C5312C9864}" srcOrd="1" destOrd="0" parTransId="{68FC2DC4-FA35-4EEF-BCE2-07FD6662613F}" sibTransId="{5E7C87A4-6B1D-40BC-B2FE-61522FC975BA}"/>
    <dgm:cxn modelId="{75608A0C-5D29-46C4-9863-6F3A9DDFF871}" type="presOf" srcId="{3CEF7908-525E-4A80-9E37-43B288A87885}" destId="{2A56FAB1-9CE4-43FF-A4F3-29BC57A36595}" srcOrd="1" destOrd="0" presId="urn:microsoft.com/office/officeart/2005/8/layout/vList4#8"/>
    <dgm:cxn modelId="{A0185842-1EE9-43A7-AE8F-BFD7A780DB49}" type="presOf" srcId="{AA325971-ECF3-42FF-AE29-3D93CEA365C4}" destId="{749430E3-F8C9-4136-B198-E7B293B9D29C}" srcOrd="0" destOrd="0" presId="urn:microsoft.com/office/officeart/2005/8/layout/vList4#8"/>
    <dgm:cxn modelId="{2D2CB1AB-F30D-4BDB-9FCD-A75915C0C4BC}" type="presOf" srcId="{31685E06-1AF3-4CB3-829D-16C5312C9864}" destId="{E736040D-8CA9-45C8-8D01-CC94AE8C3726}" srcOrd="1" destOrd="0" presId="urn:microsoft.com/office/officeart/2005/8/layout/vList4#8"/>
    <dgm:cxn modelId="{21942521-CBE2-4786-9C32-16E395D8B310}" srcId="{AA325971-ECF3-42FF-AE29-3D93CEA365C4}" destId="{3CEF7908-525E-4A80-9E37-43B288A87885}" srcOrd="0" destOrd="0" parTransId="{95CA7AFA-2759-45BC-B3BC-EF863F1F6E5D}" sibTransId="{40249886-50E4-44BC-A91F-E12E34ABBB54}"/>
    <dgm:cxn modelId="{188AF095-266C-4C5E-9322-C842AFD5F9A8}" type="presOf" srcId="{3CEF7908-525E-4A80-9E37-43B288A87885}" destId="{4165A13C-1C12-466C-96A3-2D7515DB387D}" srcOrd="0" destOrd="0" presId="urn:microsoft.com/office/officeart/2005/8/layout/vList4#8"/>
    <dgm:cxn modelId="{01E32167-41F1-4161-8328-FA002CED7316}" type="presParOf" srcId="{749430E3-F8C9-4136-B198-E7B293B9D29C}" destId="{4E73467B-5D9E-4670-9D17-7F9A5B97DFF6}" srcOrd="0" destOrd="0" presId="urn:microsoft.com/office/officeart/2005/8/layout/vList4#8"/>
    <dgm:cxn modelId="{15F34E58-495B-46D1-A450-8A002DC3BD52}" type="presParOf" srcId="{4E73467B-5D9E-4670-9D17-7F9A5B97DFF6}" destId="{4165A13C-1C12-466C-96A3-2D7515DB387D}" srcOrd="0" destOrd="0" presId="urn:microsoft.com/office/officeart/2005/8/layout/vList4#8"/>
    <dgm:cxn modelId="{2A57A2C9-002F-44D5-ACDF-6DF6E83A6723}" type="presParOf" srcId="{4E73467B-5D9E-4670-9D17-7F9A5B97DFF6}" destId="{BB9672E8-1621-4D95-8304-7F5238BE03FB}" srcOrd="1" destOrd="0" presId="urn:microsoft.com/office/officeart/2005/8/layout/vList4#8"/>
    <dgm:cxn modelId="{9B1B1B85-11D9-415C-81E3-9E83046D03DF}" type="presParOf" srcId="{4E73467B-5D9E-4670-9D17-7F9A5B97DFF6}" destId="{2A56FAB1-9CE4-43FF-A4F3-29BC57A36595}" srcOrd="2" destOrd="0" presId="urn:microsoft.com/office/officeart/2005/8/layout/vList4#8"/>
    <dgm:cxn modelId="{CD24CBF0-E1C3-4D1E-AC5E-314CC5048D53}" type="presParOf" srcId="{749430E3-F8C9-4136-B198-E7B293B9D29C}" destId="{3533C10A-0622-44FF-9273-4933B753170C}" srcOrd="1" destOrd="0" presId="urn:microsoft.com/office/officeart/2005/8/layout/vList4#8"/>
    <dgm:cxn modelId="{2187640D-4CD5-44E9-919E-13BC85FCC448}" type="presParOf" srcId="{749430E3-F8C9-4136-B198-E7B293B9D29C}" destId="{F629F5C5-4C32-462D-84D5-90E2DC3A349A}" srcOrd="2" destOrd="0" presId="urn:microsoft.com/office/officeart/2005/8/layout/vList4#8"/>
    <dgm:cxn modelId="{156B439B-F80C-424A-B06A-BC29902021F0}" type="presParOf" srcId="{F629F5C5-4C32-462D-84D5-90E2DC3A349A}" destId="{434277A6-75A4-4CE4-A2BD-2DC2785EC38D}" srcOrd="0" destOrd="0" presId="urn:microsoft.com/office/officeart/2005/8/layout/vList4#8"/>
    <dgm:cxn modelId="{DBF07D55-1763-4F98-AFBB-E9D24FA0A1DA}" type="presParOf" srcId="{F629F5C5-4C32-462D-84D5-90E2DC3A349A}" destId="{F2FDB196-D94D-4351-A499-78A5CB48AE53}" srcOrd="1" destOrd="0" presId="urn:microsoft.com/office/officeart/2005/8/layout/vList4#8"/>
    <dgm:cxn modelId="{0F5A7305-13CF-4A3D-B747-34171DE04685}" type="presParOf" srcId="{F629F5C5-4C32-462D-84D5-90E2DC3A349A}" destId="{E736040D-8CA9-45C8-8D01-CC94AE8C3726}" srcOrd="2" destOrd="0" presId="urn:microsoft.com/office/officeart/2005/8/layout/vList4#8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843B464-BA3F-4BCB-9E9F-7F7D30941446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C6C62B3-744D-4092-BE72-8ED4C26A8032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MX" sz="2000" dirty="0" smtClean="0">
              <a:solidFill>
                <a:srgbClr val="C00000"/>
              </a:solidFill>
            </a:rPr>
            <a:t>1. </a:t>
          </a:r>
          <a:r>
            <a:rPr lang="es-MX" sz="2000" b="1" dirty="0" err="1" smtClean="0">
              <a:solidFill>
                <a:srgbClr val="FF0000"/>
              </a:solidFill>
            </a:rPr>
            <a:t>Sacramentalidad</a:t>
          </a:r>
          <a:r>
            <a:rPr lang="es-MX" sz="2000" b="1" dirty="0" smtClean="0">
              <a:solidFill>
                <a:srgbClr val="FF0000"/>
              </a:solidFill>
            </a:rPr>
            <a:t> de la revelación: </a:t>
          </a:r>
          <a:r>
            <a:rPr lang="es-MX" sz="2000" dirty="0" smtClean="0">
              <a:solidFill>
                <a:srgbClr val="C00000"/>
              </a:solidFill>
            </a:rPr>
            <a:t>hechos y palabras con el punto más alto de la Encarnación.</a:t>
          </a:r>
          <a:endParaRPr lang="es-MX" sz="2000" dirty="0">
            <a:solidFill>
              <a:srgbClr val="C00000"/>
            </a:solidFill>
          </a:endParaRPr>
        </a:p>
      </dgm:t>
    </dgm:pt>
    <dgm:pt modelId="{42687106-74BA-4330-AFF6-BB4E99B96F3F}" type="parTrans" cxnId="{FCBC5F04-E65E-4A86-84EF-DCC166281A5E}">
      <dgm:prSet/>
      <dgm:spPr/>
      <dgm:t>
        <a:bodyPr/>
        <a:lstStyle/>
        <a:p>
          <a:endParaRPr lang="es-MX"/>
        </a:p>
      </dgm:t>
    </dgm:pt>
    <dgm:pt modelId="{7C1FDE32-6DA9-43D8-BD5F-0F672ACB6E27}" type="sibTrans" cxnId="{FCBC5F04-E65E-4A86-84EF-DCC166281A5E}">
      <dgm:prSet/>
      <dgm:spPr>
        <a:ln w="76200">
          <a:solidFill>
            <a:srgbClr val="00FF00"/>
          </a:solidFill>
        </a:ln>
      </dgm:spPr>
      <dgm:t>
        <a:bodyPr/>
        <a:lstStyle/>
        <a:p>
          <a:endParaRPr lang="es-MX"/>
        </a:p>
      </dgm:t>
    </dgm:pt>
    <dgm:pt modelId="{88593937-7FC5-44EF-8B2A-7BDEA0E21283}">
      <dgm:prSet phldrT="[Texto]"/>
      <dgm:spPr>
        <a:solidFill>
          <a:srgbClr val="FFFF00"/>
        </a:solidFill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2. En el sacramento – Cristo está la totalidad de la revelación no como verdad abstracta, sino como </a:t>
          </a:r>
          <a:r>
            <a:rPr lang="es-MX" b="1" dirty="0" smtClean="0">
              <a:solidFill>
                <a:srgbClr val="FF0000"/>
              </a:solidFill>
            </a:rPr>
            <a:t>comunicación experiencial.</a:t>
          </a:r>
          <a:endParaRPr lang="es-MX" b="1" dirty="0">
            <a:solidFill>
              <a:srgbClr val="FF0000"/>
            </a:solidFill>
          </a:endParaRPr>
        </a:p>
      </dgm:t>
    </dgm:pt>
    <dgm:pt modelId="{DB4F57D1-69EF-4A5B-A21E-57E9FB21FF67}" type="parTrans" cxnId="{DE9CBE6E-8169-4477-A4E5-D94B8319B40D}">
      <dgm:prSet/>
      <dgm:spPr/>
      <dgm:t>
        <a:bodyPr/>
        <a:lstStyle/>
        <a:p>
          <a:endParaRPr lang="es-MX"/>
        </a:p>
      </dgm:t>
    </dgm:pt>
    <dgm:pt modelId="{6E6838B1-CF9F-4371-A584-D90D0D1C7E94}" type="sibTrans" cxnId="{DE9CBE6E-8169-4477-A4E5-D94B8319B40D}">
      <dgm:prSet/>
      <dgm:spPr>
        <a:ln w="57150">
          <a:solidFill>
            <a:srgbClr val="00FF00"/>
          </a:solidFill>
        </a:ln>
      </dgm:spPr>
      <dgm:t>
        <a:bodyPr/>
        <a:lstStyle/>
        <a:p>
          <a:endParaRPr lang="es-MX"/>
        </a:p>
      </dgm:t>
    </dgm:pt>
    <dgm:pt modelId="{8F283AFE-D4C1-4786-9698-969CF01D3788}">
      <dgm:prSet phldrT="[Texto]" custT="1"/>
      <dgm:spPr>
        <a:solidFill>
          <a:srgbClr val="00B050"/>
        </a:solidFill>
      </dgm:spPr>
      <dgm:t>
        <a:bodyPr/>
        <a:lstStyle/>
        <a:p>
          <a:r>
            <a:rPr lang="es-MX" sz="2000" dirty="0" smtClean="0"/>
            <a:t>3. La liturgia es </a:t>
          </a:r>
          <a:r>
            <a:rPr lang="es-MX" sz="2000" b="1" dirty="0" smtClean="0"/>
            <a:t>continuación</a:t>
          </a:r>
          <a:r>
            <a:rPr lang="es-MX" sz="2000" dirty="0" smtClean="0"/>
            <a:t>, en términos rituales, </a:t>
          </a:r>
          <a:r>
            <a:rPr lang="es-MX" sz="2000" b="1" dirty="0" smtClean="0"/>
            <a:t>de la historia de la salvación en acto.</a:t>
          </a:r>
          <a:endParaRPr lang="es-MX" sz="2000" b="1" dirty="0"/>
        </a:p>
      </dgm:t>
    </dgm:pt>
    <dgm:pt modelId="{CC154019-9B62-47F0-AC4C-F8528B38BE6C}" type="parTrans" cxnId="{C478BD8D-8313-46B3-8C3F-5845CE38E996}">
      <dgm:prSet/>
      <dgm:spPr/>
      <dgm:t>
        <a:bodyPr/>
        <a:lstStyle/>
        <a:p>
          <a:endParaRPr lang="es-MX"/>
        </a:p>
      </dgm:t>
    </dgm:pt>
    <dgm:pt modelId="{034240E5-F653-4A0E-A111-56DB95805E8A}" type="sibTrans" cxnId="{C478BD8D-8313-46B3-8C3F-5845CE38E996}">
      <dgm:prSet/>
      <dgm:spPr>
        <a:ln w="57150">
          <a:solidFill>
            <a:srgbClr val="00FF00"/>
          </a:solidFill>
        </a:ln>
      </dgm:spPr>
      <dgm:t>
        <a:bodyPr/>
        <a:lstStyle/>
        <a:p>
          <a:endParaRPr lang="es-MX"/>
        </a:p>
      </dgm:t>
    </dgm:pt>
    <dgm:pt modelId="{79FC25AF-1749-4189-AD1D-6B703048F45E}">
      <dgm:prSet phldrT="[Texto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MX" dirty="0" smtClean="0">
              <a:solidFill>
                <a:srgbClr val="C00000"/>
              </a:solidFill>
            </a:rPr>
            <a:t>4. Misterio de Cristo  lo ve no en  la abstracción sino en </a:t>
          </a:r>
          <a:r>
            <a:rPr lang="es-MX" b="1" dirty="0" smtClean="0">
              <a:solidFill>
                <a:srgbClr val="FF0000"/>
              </a:solidFill>
            </a:rPr>
            <a:t>la experiencia de un acontecimiento presente y operante.</a:t>
          </a:r>
          <a:endParaRPr lang="es-MX" b="1" dirty="0">
            <a:solidFill>
              <a:srgbClr val="FF0000"/>
            </a:solidFill>
          </a:endParaRPr>
        </a:p>
      </dgm:t>
    </dgm:pt>
    <dgm:pt modelId="{A235DF68-0422-4F69-9119-17B01D8498FA}" type="parTrans" cxnId="{C2B5C4E2-A41E-40CA-85E9-1697255DB2D0}">
      <dgm:prSet/>
      <dgm:spPr/>
      <dgm:t>
        <a:bodyPr/>
        <a:lstStyle/>
        <a:p>
          <a:endParaRPr lang="es-MX"/>
        </a:p>
      </dgm:t>
    </dgm:pt>
    <dgm:pt modelId="{8B20CEC9-7B50-47BB-A1E2-C150FF9F58CA}" type="sibTrans" cxnId="{C2B5C4E2-A41E-40CA-85E9-1697255DB2D0}">
      <dgm:prSet/>
      <dgm:spPr>
        <a:ln w="57150">
          <a:solidFill>
            <a:srgbClr val="00FF00"/>
          </a:solidFill>
        </a:ln>
      </dgm:spPr>
      <dgm:t>
        <a:bodyPr/>
        <a:lstStyle/>
        <a:p>
          <a:endParaRPr lang="es-MX"/>
        </a:p>
      </dgm:t>
    </dgm:pt>
    <dgm:pt modelId="{C2F70598-CFF7-4482-87D0-6271B1A9A0A2}">
      <dgm:prSet phldrT="[Texto]" custT="1"/>
      <dgm:spPr/>
      <dgm:t>
        <a:bodyPr/>
        <a:lstStyle/>
        <a:p>
          <a:r>
            <a:rPr lang="es-MX" sz="2400" dirty="0" smtClean="0"/>
            <a:t>5. Palabra no sólo inspirada, sino </a:t>
          </a:r>
          <a:r>
            <a:rPr lang="es-MX" sz="2400" b="1" dirty="0" smtClean="0">
              <a:solidFill>
                <a:srgbClr val="FFFF00"/>
              </a:solidFill>
            </a:rPr>
            <a:t>confesión de fe.</a:t>
          </a:r>
          <a:endParaRPr lang="es-MX" sz="2400" b="1" dirty="0">
            <a:solidFill>
              <a:srgbClr val="FFFF00"/>
            </a:solidFill>
          </a:endParaRPr>
        </a:p>
      </dgm:t>
    </dgm:pt>
    <dgm:pt modelId="{587E837C-0673-4DAD-9DD8-097AB0C4BFF5}" type="parTrans" cxnId="{88A306B7-1585-4EF1-8609-83974EA8AC01}">
      <dgm:prSet/>
      <dgm:spPr/>
      <dgm:t>
        <a:bodyPr/>
        <a:lstStyle/>
        <a:p>
          <a:endParaRPr lang="es-MX"/>
        </a:p>
      </dgm:t>
    </dgm:pt>
    <dgm:pt modelId="{BE4A702C-C095-4BD4-92C9-A8395E2FE1F9}" type="sibTrans" cxnId="{88A306B7-1585-4EF1-8609-83974EA8AC01}">
      <dgm:prSet/>
      <dgm:spPr/>
      <dgm:t>
        <a:bodyPr/>
        <a:lstStyle/>
        <a:p>
          <a:endParaRPr lang="es-MX"/>
        </a:p>
      </dgm:t>
    </dgm:pt>
    <dgm:pt modelId="{7AFA931E-242F-4CB7-9336-00D27B10AC65}" type="pres">
      <dgm:prSet presAssocID="{7843B464-BA3F-4BCB-9E9F-7F7D30941446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BF91F5D-D5B4-4318-BA54-70425901A5CB}" type="pres">
      <dgm:prSet presAssocID="{2C6C62B3-744D-4092-BE72-8ED4C26A8032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979DEE0-1816-40E2-9E5B-A9CE16CC5394}" type="pres">
      <dgm:prSet presAssocID="{7C1FDE32-6DA9-43D8-BD5F-0F672ACB6E27}" presName="sibTrans" presStyleLbl="sibTrans1D1" presStyleIdx="0" presStyleCnt="4"/>
      <dgm:spPr/>
      <dgm:t>
        <a:bodyPr/>
        <a:lstStyle/>
        <a:p>
          <a:endParaRPr lang="es-MX"/>
        </a:p>
      </dgm:t>
    </dgm:pt>
    <dgm:pt modelId="{EB626E10-05A3-420C-B68C-514621B69E60}" type="pres">
      <dgm:prSet presAssocID="{7C1FDE32-6DA9-43D8-BD5F-0F672ACB6E27}" presName="connectorText" presStyleLbl="sibTrans1D1" presStyleIdx="0" presStyleCnt="4"/>
      <dgm:spPr/>
      <dgm:t>
        <a:bodyPr/>
        <a:lstStyle/>
        <a:p>
          <a:endParaRPr lang="es-MX"/>
        </a:p>
      </dgm:t>
    </dgm:pt>
    <dgm:pt modelId="{A5A8061A-8DCE-4151-A7F2-B885E267D757}" type="pres">
      <dgm:prSet presAssocID="{88593937-7FC5-44EF-8B2A-7BDEA0E2128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673E989-008F-4CA5-9CC8-27F6C47F612C}" type="pres">
      <dgm:prSet presAssocID="{6E6838B1-CF9F-4371-A584-D90D0D1C7E94}" presName="sibTrans" presStyleLbl="sibTrans1D1" presStyleIdx="1" presStyleCnt="4"/>
      <dgm:spPr/>
      <dgm:t>
        <a:bodyPr/>
        <a:lstStyle/>
        <a:p>
          <a:endParaRPr lang="es-MX"/>
        </a:p>
      </dgm:t>
    </dgm:pt>
    <dgm:pt modelId="{A362DE74-0D99-4C30-BC5A-0339C1B89021}" type="pres">
      <dgm:prSet presAssocID="{6E6838B1-CF9F-4371-A584-D90D0D1C7E94}" presName="connectorText" presStyleLbl="sibTrans1D1" presStyleIdx="1" presStyleCnt="4"/>
      <dgm:spPr/>
      <dgm:t>
        <a:bodyPr/>
        <a:lstStyle/>
        <a:p>
          <a:endParaRPr lang="es-MX"/>
        </a:p>
      </dgm:t>
    </dgm:pt>
    <dgm:pt modelId="{4D163AEC-382D-40B1-8EDF-D936EF0BAD20}" type="pres">
      <dgm:prSet presAssocID="{8F283AFE-D4C1-4786-9698-969CF01D378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F0A5A3D-62C3-4BA5-80AB-31C71BF44D91}" type="pres">
      <dgm:prSet presAssocID="{034240E5-F653-4A0E-A111-56DB95805E8A}" presName="sibTrans" presStyleLbl="sibTrans1D1" presStyleIdx="2" presStyleCnt="4"/>
      <dgm:spPr/>
      <dgm:t>
        <a:bodyPr/>
        <a:lstStyle/>
        <a:p>
          <a:endParaRPr lang="es-MX"/>
        </a:p>
      </dgm:t>
    </dgm:pt>
    <dgm:pt modelId="{668FCBFE-8E81-4992-8EAD-CDB46AC2733E}" type="pres">
      <dgm:prSet presAssocID="{034240E5-F653-4A0E-A111-56DB95805E8A}" presName="connectorText" presStyleLbl="sibTrans1D1" presStyleIdx="2" presStyleCnt="4"/>
      <dgm:spPr/>
      <dgm:t>
        <a:bodyPr/>
        <a:lstStyle/>
        <a:p>
          <a:endParaRPr lang="es-MX"/>
        </a:p>
      </dgm:t>
    </dgm:pt>
    <dgm:pt modelId="{301B9B7C-CA48-4382-982E-82E61D9B5409}" type="pres">
      <dgm:prSet presAssocID="{79FC25AF-1749-4189-AD1D-6B703048F45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3D610B9-4B46-4086-9DA4-6CCD786AC71E}" type="pres">
      <dgm:prSet presAssocID="{8B20CEC9-7B50-47BB-A1E2-C150FF9F58CA}" presName="sibTrans" presStyleLbl="sibTrans1D1" presStyleIdx="3" presStyleCnt="4"/>
      <dgm:spPr/>
      <dgm:t>
        <a:bodyPr/>
        <a:lstStyle/>
        <a:p>
          <a:endParaRPr lang="es-MX"/>
        </a:p>
      </dgm:t>
    </dgm:pt>
    <dgm:pt modelId="{9C343CA6-D44D-42BD-A4CE-9D7297FF0E14}" type="pres">
      <dgm:prSet presAssocID="{8B20CEC9-7B50-47BB-A1E2-C150FF9F58CA}" presName="connectorText" presStyleLbl="sibTrans1D1" presStyleIdx="3" presStyleCnt="4"/>
      <dgm:spPr/>
      <dgm:t>
        <a:bodyPr/>
        <a:lstStyle/>
        <a:p>
          <a:endParaRPr lang="es-MX"/>
        </a:p>
      </dgm:t>
    </dgm:pt>
    <dgm:pt modelId="{BE64A18F-AE56-4726-88F2-6377540C8F9F}" type="pres">
      <dgm:prSet presAssocID="{C2F70598-CFF7-4482-87D0-6271B1A9A0A2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CAB6438-EBEF-4A2F-B9FE-EF179F21EBA0}" type="presOf" srcId="{7C1FDE32-6DA9-43D8-BD5F-0F672ACB6E27}" destId="{C979DEE0-1816-40E2-9E5B-A9CE16CC5394}" srcOrd="0" destOrd="0" presId="urn:microsoft.com/office/officeart/2005/8/layout/bProcess3"/>
    <dgm:cxn modelId="{B7645059-68A1-433B-8609-2EA0B61FF3F0}" type="presOf" srcId="{C2F70598-CFF7-4482-87D0-6271B1A9A0A2}" destId="{BE64A18F-AE56-4726-88F2-6377540C8F9F}" srcOrd="0" destOrd="0" presId="urn:microsoft.com/office/officeart/2005/8/layout/bProcess3"/>
    <dgm:cxn modelId="{84D0DBC7-9050-4422-97C6-AE9E6C2056E1}" type="presOf" srcId="{7843B464-BA3F-4BCB-9E9F-7F7D30941446}" destId="{7AFA931E-242F-4CB7-9336-00D27B10AC65}" srcOrd="0" destOrd="0" presId="urn:microsoft.com/office/officeart/2005/8/layout/bProcess3"/>
    <dgm:cxn modelId="{906DFCBC-B7C6-492C-8FA3-40F8BB945F4B}" type="presOf" srcId="{88593937-7FC5-44EF-8B2A-7BDEA0E21283}" destId="{A5A8061A-8DCE-4151-A7F2-B885E267D757}" srcOrd="0" destOrd="0" presId="urn:microsoft.com/office/officeart/2005/8/layout/bProcess3"/>
    <dgm:cxn modelId="{DE9CBE6E-8169-4477-A4E5-D94B8319B40D}" srcId="{7843B464-BA3F-4BCB-9E9F-7F7D30941446}" destId="{88593937-7FC5-44EF-8B2A-7BDEA0E21283}" srcOrd="1" destOrd="0" parTransId="{DB4F57D1-69EF-4A5B-A21E-57E9FB21FF67}" sibTransId="{6E6838B1-CF9F-4371-A584-D90D0D1C7E94}"/>
    <dgm:cxn modelId="{FCBC5F04-E65E-4A86-84EF-DCC166281A5E}" srcId="{7843B464-BA3F-4BCB-9E9F-7F7D30941446}" destId="{2C6C62B3-744D-4092-BE72-8ED4C26A8032}" srcOrd="0" destOrd="0" parTransId="{42687106-74BA-4330-AFF6-BB4E99B96F3F}" sibTransId="{7C1FDE32-6DA9-43D8-BD5F-0F672ACB6E27}"/>
    <dgm:cxn modelId="{144E6612-DEC3-492D-8963-99BB82BDEBDA}" type="presOf" srcId="{6E6838B1-CF9F-4371-A584-D90D0D1C7E94}" destId="{A362DE74-0D99-4C30-BC5A-0339C1B89021}" srcOrd="1" destOrd="0" presId="urn:microsoft.com/office/officeart/2005/8/layout/bProcess3"/>
    <dgm:cxn modelId="{817412C2-D5E7-4AEF-B50D-87713D332B66}" type="presOf" srcId="{8B20CEC9-7B50-47BB-A1E2-C150FF9F58CA}" destId="{9C343CA6-D44D-42BD-A4CE-9D7297FF0E14}" srcOrd="1" destOrd="0" presId="urn:microsoft.com/office/officeart/2005/8/layout/bProcess3"/>
    <dgm:cxn modelId="{549B4ABA-260E-4A04-983B-2858DE283ECF}" type="presOf" srcId="{8F283AFE-D4C1-4786-9698-969CF01D3788}" destId="{4D163AEC-382D-40B1-8EDF-D936EF0BAD20}" srcOrd="0" destOrd="0" presId="urn:microsoft.com/office/officeart/2005/8/layout/bProcess3"/>
    <dgm:cxn modelId="{C2B5C4E2-A41E-40CA-85E9-1697255DB2D0}" srcId="{7843B464-BA3F-4BCB-9E9F-7F7D30941446}" destId="{79FC25AF-1749-4189-AD1D-6B703048F45E}" srcOrd="3" destOrd="0" parTransId="{A235DF68-0422-4F69-9119-17B01D8498FA}" sibTransId="{8B20CEC9-7B50-47BB-A1E2-C150FF9F58CA}"/>
    <dgm:cxn modelId="{270CEEF5-452E-466D-9698-69219730684E}" type="presOf" srcId="{79FC25AF-1749-4189-AD1D-6B703048F45E}" destId="{301B9B7C-CA48-4382-982E-82E61D9B5409}" srcOrd="0" destOrd="0" presId="urn:microsoft.com/office/officeart/2005/8/layout/bProcess3"/>
    <dgm:cxn modelId="{C57CC982-0391-42DF-ADB2-C69627420D4B}" type="presOf" srcId="{7C1FDE32-6DA9-43D8-BD5F-0F672ACB6E27}" destId="{EB626E10-05A3-420C-B68C-514621B69E60}" srcOrd="1" destOrd="0" presId="urn:microsoft.com/office/officeart/2005/8/layout/bProcess3"/>
    <dgm:cxn modelId="{6075CB5A-7A38-42EE-809B-6B35C164E1EE}" type="presOf" srcId="{8B20CEC9-7B50-47BB-A1E2-C150FF9F58CA}" destId="{93D610B9-4B46-4086-9DA4-6CCD786AC71E}" srcOrd="0" destOrd="0" presId="urn:microsoft.com/office/officeart/2005/8/layout/bProcess3"/>
    <dgm:cxn modelId="{88A306B7-1585-4EF1-8609-83974EA8AC01}" srcId="{7843B464-BA3F-4BCB-9E9F-7F7D30941446}" destId="{C2F70598-CFF7-4482-87D0-6271B1A9A0A2}" srcOrd="4" destOrd="0" parTransId="{587E837C-0673-4DAD-9DD8-097AB0C4BFF5}" sibTransId="{BE4A702C-C095-4BD4-92C9-A8395E2FE1F9}"/>
    <dgm:cxn modelId="{845EC3D9-56F8-4AA6-AF77-170424C2C6C1}" type="presOf" srcId="{034240E5-F653-4A0E-A111-56DB95805E8A}" destId="{668FCBFE-8E81-4992-8EAD-CDB46AC2733E}" srcOrd="1" destOrd="0" presId="urn:microsoft.com/office/officeart/2005/8/layout/bProcess3"/>
    <dgm:cxn modelId="{90A6C72A-6C37-4327-B41A-FD675CB63E95}" type="presOf" srcId="{2C6C62B3-744D-4092-BE72-8ED4C26A8032}" destId="{CBF91F5D-D5B4-4318-BA54-70425901A5CB}" srcOrd="0" destOrd="0" presId="urn:microsoft.com/office/officeart/2005/8/layout/bProcess3"/>
    <dgm:cxn modelId="{C478BD8D-8313-46B3-8C3F-5845CE38E996}" srcId="{7843B464-BA3F-4BCB-9E9F-7F7D30941446}" destId="{8F283AFE-D4C1-4786-9698-969CF01D3788}" srcOrd="2" destOrd="0" parTransId="{CC154019-9B62-47F0-AC4C-F8528B38BE6C}" sibTransId="{034240E5-F653-4A0E-A111-56DB95805E8A}"/>
    <dgm:cxn modelId="{A9AC183B-5B93-4419-BAD0-5F08C14CE029}" type="presOf" srcId="{034240E5-F653-4A0E-A111-56DB95805E8A}" destId="{6F0A5A3D-62C3-4BA5-80AB-31C71BF44D91}" srcOrd="0" destOrd="0" presId="urn:microsoft.com/office/officeart/2005/8/layout/bProcess3"/>
    <dgm:cxn modelId="{ED726118-06DD-4DD2-99E2-F67D36CFE24C}" type="presOf" srcId="{6E6838B1-CF9F-4371-A584-D90D0D1C7E94}" destId="{6673E989-008F-4CA5-9CC8-27F6C47F612C}" srcOrd="0" destOrd="0" presId="urn:microsoft.com/office/officeart/2005/8/layout/bProcess3"/>
    <dgm:cxn modelId="{ABD25DB5-20BA-492E-B040-4B28C8564EDF}" type="presParOf" srcId="{7AFA931E-242F-4CB7-9336-00D27B10AC65}" destId="{CBF91F5D-D5B4-4318-BA54-70425901A5CB}" srcOrd="0" destOrd="0" presId="urn:microsoft.com/office/officeart/2005/8/layout/bProcess3"/>
    <dgm:cxn modelId="{B1E4DC3A-4E0F-4784-95BC-6984F175AD28}" type="presParOf" srcId="{7AFA931E-242F-4CB7-9336-00D27B10AC65}" destId="{C979DEE0-1816-40E2-9E5B-A9CE16CC5394}" srcOrd="1" destOrd="0" presId="urn:microsoft.com/office/officeart/2005/8/layout/bProcess3"/>
    <dgm:cxn modelId="{2854C576-33D4-4DBD-8B5A-3495D7EB51D0}" type="presParOf" srcId="{C979DEE0-1816-40E2-9E5B-A9CE16CC5394}" destId="{EB626E10-05A3-420C-B68C-514621B69E60}" srcOrd="0" destOrd="0" presId="urn:microsoft.com/office/officeart/2005/8/layout/bProcess3"/>
    <dgm:cxn modelId="{60E89F1E-BC8A-4C7D-A4F2-D4132AF2D59C}" type="presParOf" srcId="{7AFA931E-242F-4CB7-9336-00D27B10AC65}" destId="{A5A8061A-8DCE-4151-A7F2-B885E267D757}" srcOrd="2" destOrd="0" presId="urn:microsoft.com/office/officeart/2005/8/layout/bProcess3"/>
    <dgm:cxn modelId="{2634E2E6-BF23-4F9B-88C4-CAFEABF613A5}" type="presParOf" srcId="{7AFA931E-242F-4CB7-9336-00D27B10AC65}" destId="{6673E989-008F-4CA5-9CC8-27F6C47F612C}" srcOrd="3" destOrd="0" presId="urn:microsoft.com/office/officeart/2005/8/layout/bProcess3"/>
    <dgm:cxn modelId="{89EE4F31-E573-4199-84A3-22CF60923E8C}" type="presParOf" srcId="{6673E989-008F-4CA5-9CC8-27F6C47F612C}" destId="{A362DE74-0D99-4C30-BC5A-0339C1B89021}" srcOrd="0" destOrd="0" presId="urn:microsoft.com/office/officeart/2005/8/layout/bProcess3"/>
    <dgm:cxn modelId="{E2D7E74A-2CED-4BA4-BE75-348D6A5A6767}" type="presParOf" srcId="{7AFA931E-242F-4CB7-9336-00D27B10AC65}" destId="{4D163AEC-382D-40B1-8EDF-D936EF0BAD20}" srcOrd="4" destOrd="0" presId="urn:microsoft.com/office/officeart/2005/8/layout/bProcess3"/>
    <dgm:cxn modelId="{0030A62A-4B3C-4E6F-BCC5-3DDD6E453968}" type="presParOf" srcId="{7AFA931E-242F-4CB7-9336-00D27B10AC65}" destId="{6F0A5A3D-62C3-4BA5-80AB-31C71BF44D91}" srcOrd="5" destOrd="0" presId="urn:microsoft.com/office/officeart/2005/8/layout/bProcess3"/>
    <dgm:cxn modelId="{773F66F1-FF99-4B1E-85A3-AF232B68FCD7}" type="presParOf" srcId="{6F0A5A3D-62C3-4BA5-80AB-31C71BF44D91}" destId="{668FCBFE-8E81-4992-8EAD-CDB46AC2733E}" srcOrd="0" destOrd="0" presId="urn:microsoft.com/office/officeart/2005/8/layout/bProcess3"/>
    <dgm:cxn modelId="{BC2CFE7E-E3F1-4A3A-AAB5-89EDBC336775}" type="presParOf" srcId="{7AFA931E-242F-4CB7-9336-00D27B10AC65}" destId="{301B9B7C-CA48-4382-982E-82E61D9B5409}" srcOrd="6" destOrd="0" presId="urn:microsoft.com/office/officeart/2005/8/layout/bProcess3"/>
    <dgm:cxn modelId="{91354FE7-C67D-4D0C-8010-1262CD03C8DC}" type="presParOf" srcId="{7AFA931E-242F-4CB7-9336-00D27B10AC65}" destId="{93D610B9-4B46-4086-9DA4-6CCD786AC71E}" srcOrd="7" destOrd="0" presId="urn:microsoft.com/office/officeart/2005/8/layout/bProcess3"/>
    <dgm:cxn modelId="{B24DE693-8EB3-49C5-865A-B05995824342}" type="presParOf" srcId="{93D610B9-4B46-4086-9DA4-6CCD786AC71E}" destId="{9C343CA6-D44D-42BD-A4CE-9D7297FF0E14}" srcOrd="0" destOrd="0" presId="urn:microsoft.com/office/officeart/2005/8/layout/bProcess3"/>
    <dgm:cxn modelId="{3471D39F-E388-4026-802D-D070C03CC0E2}" type="presParOf" srcId="{7AFA931E-242F-4CB7-9336-00D27B10AC65}" destId="{BE64A18F-AE56-4726-88F2-6377540C8F9F}" srcOrd="8" destOrd="0" presId="urn:microsoft.com/office/officeart/2005/8/layout/bProcess3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9AC0B79-A054-4C87-BDA0-0527633789C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8B1A83C-6D79-4091-81DD-D55EADE88958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MX" sz="3200" dirty="0" smtClean="0"/>
            <a:t>2. “Hay cosas que pueden y deben variar” </a:t>
          </a:r>
          <a:endParaRPr lang="es-MX" sz="3200" dirty="0"/>
        </a:p>
      </dgm:t>
    </dgm:pt>
    <dgm:pt modelId="{947C93D4-9296-4633-8830-9EAC3BC78C9F}" type="parTrans" cxnId="{234D41C7-F579-4552-A8B6-D4E94C0A16F9}">
      <dgm:prSet/>
      <dgm:spPr/>
      <dgm:t>
        <a:bodyPr/>
        <a:lstStyle/>
        <a:p>
          <a:endParaRPr lang="es-MX"/>
        </a:p>
      </dgm:t>
    </dgm:pt>
    <dgm:pt modelId="{D2A6700B-4069-40E9-965B-C7DECCD2699B}" type="sibTrans" cxnId="{234D41C7-F579-4552-A8B6-D4E94C0A16F9}">
      <dgm:prSet/>
      <dgm:spPr/>
      <dgm:t>
        <a:bodyPr/>
        <a:lstStyle/>
        <a:p>
          <a:endParaRPr lang="es-MX"/>
        </a:p>
      </dgm:t>
    </dgm:pt>
    <dgm:pt modelId="{DB2997F9-03FC-4CF5-8B8D-F7B4ECCF4CD9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2800" dirty="0" smtClean="0"/>
            <a:t>1. Conocer la Historia</a:t>
          </a:r>
          <a:endParaRPr lang="es-MX" sz="2800" dirty="0"/>
        </a:p>
      </dgm:t>
    </dgm:pt>
    <dgm:pt modelId="{95026676-B7E4-495E-862A-66F8298D74B2}" type="parTrans" cxnId="{95F6749D-4BDF-4EA2-9704-2182535B4675}">
      <dgm:prSet/>
      <dgm:spPr/>
      <dgm:t>
        <a:bodyPr/>
        <a:lstStyle/>
        <a:p>
          <a:endParaRPr lang="es-MX"/>
        </a:p>
      </dgm:t>
    </dgm:pt>
    <dgm:pt modelId="{A970194B-5EEA-40C9-B25C-BBFA590B60EA}" type="sibTrans" cxnId="{95F6749D-4BDF-4EA2-9704-2182535B4675}">
      <dgm:prSet/>
      <dgm:spPr/>
      <dgm:t>
        <a:bodyPr/>
        <a:lstStyle/>
        <a:p>
          <a:endParaRPr lang="es-MX"/>
        </a:p>
      </dgm:t>
    </dgm:pt>
    <dgm:pt modelId="{11701B1B-0271-4986-972A-7974653FE6AF}">
      <dgm:prSet custT="1"/>
      <dgm:spPr>
        <a:solidFill>
          <a:srgbClr val="00B050"/>
        </a:solidFill>
      </dgm:spPr>
      <dgm:t>
        <a:bodyPr/>
        <a:lstStyle/>
        <a:p>
          <a:r>
            <a:rPr lang="es-MX" sz="2800" dirty="0" smtClean="0"/>
            <a:t>3. Hay un crecimiento orgánico a partir de las formas ya existentes.</a:t>
          </a:r>
        </a:p>
      </dgm:t>
    </dgm:pt>
    <dgm:pt modelId="{055FA27A-3D81-45BF-BDF5-8FE23D81E805}" type="parTrans" cxnId="{6B925B7C-AAD0-4FCB-9BBD-485CFFD4F904}">
      <dgm:prSet/>
      <dgm:spPr/>
      <dgm:t>
        <a:bodyPr/>
        <a:lstStyle/>
        <a:p>
          <a:endParaRPr lang="es-MX"/>
        </a:p>
      </dgm:t>
    </dgm:pt>
    <dgm:pt modelId="{6F2FB82C-E787-4735-A49D-205E3B34204F}" type="sibTrans" cxnId="{6B925B7C-AAD0-4FCB-9BBD-485CFFD4F904}">
      <dgm:prSet/>
      <dgm:spPr/>
      <dgm:t>
        <a:bodyPr/>
        <a:lstStyle/>
        <a:p>
          <a:endParaRPr lang="es-MX"/>
        </a:p>
      </dgm:t>
    </dgm:pt>
    <dgm:pt modelId="{F236A2BD-51EA-486F-B19C-9D687B650D13}" type="pres">
      <dgm:prSet presAssocID="{D9AC0B79-A054-4C87-BDA0-0527633789CF}" presName="compositeShape" presStyleCnt="0">
        <dgm:presLayoutVars>
          <dgm:chMax val="7"/>
          <dgm:dir/>
          <dgm:resizeHandles val="exact"/>
        </dgm:presLayoutVars>
      </dgm:prSet>
      <dgm:spPr/>
    </dgm:pt>
    <dgm:pt modelId="{E1DF8519-9756-4508-AEB3-1339A38FED07}" type="pres">
      <dgm:prSet presAssocID="{D9AC0B79-A054-4C87-BDA0-0527633789CF}" presName="wedge1" presStyleLbl="node1" presStyleIdx="0" presStyleCnt="3" custLinFactNeighborX="-636" custLinFactNeighborY="472"/>
      <dgm:spPr/>
      <dgm:t>
        <a:bodyPr/>
        <a:lstStyle/>
        <a:p>
          <a:endParaRPr lang="es-MX"/>
        </a:p>
      </dgm:t>
    </dgm:pt>
    <dgm:pt modelId="{9ECCC1CD-C187-4124-81C2-45DE231BFD22}" type="pres">
      <dgm:prSet presAssocID="{D9AC0B79-A054-4C87-BDA0-0527633789CF}" presName="dummy1a" presStyleCnt="0"/>
      <dgm:spPr/>
    </dgm:pt>
    <dgm:pt modelId="{D7281E6A-5163-42C8-B325-9F7F9501A30D}" type="pres">
      <dgm:prSet presAssocID="{D9AC0B79-A054-4C87-BDA0-0527633789CF}" presName="dummy1b" presStyleCnt="0"/>
      <dgm:spPr/>
    </dgm:pt>
    <dgm:pt modelId="{15C26F1F-7ABA-4880-820F-FCFC35AEFDB7}" type="pres">
      <dgm:prSet presAssocID="{D9AC0B79-A054-4C87-BDA0-0527633789C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41FED1F-BAD8-4D37-979F-8F68BC784DFA}" type="pres">
      <dgm:prSet presAssocID="{D9AC0B79-A054-4C87-BDA0-0527633789CF}" presName="wedge2" presStyleLbl="node1" presStyleIdx="1" presStyleCnt="3"/>
      <dgm:spPr/>
      <dgm:t>
        <a:bodyPr/>
        <a:lstStyle/>
        <a:p>
          <a:endParaRPr lang="es-MX"/>
        </a:p>
      </dgm:t>
    </dgm:pt>
    <dgm:pt modelId="{2B6A63A3-A8F3-4505-A076-57A610BAEE13}" type="pres">
      <dgm:prSet presAssocID="{D9AC0B79-A054-4C87-BDA0-0527633789CF}" presName="dummy2a" presStyleCnt="0"/>
      <dgm:spPr/>
    </dgm:pt>
    <dgm:pt modelId="{45C4720B-4DF1-49A7-8A4E-8014D4C7B054}" type="pres">
      <dgm:prSet presAssocID="{D9AC0B79-A054-4C87-BDA0-0527633789CF}" presName="dummy2b" presStyleCnt="0"/>
      <dgm:spPr/>
    </dgm:pt>
    <dgm:pt modelId="{3662FE2D-D04A-43A1-91E5-696640695138}" type="pres">
      <dgm:prSet presAssocID="{D9AC0B79-A054-4C87-BDA0-0527633789C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68BA9B7-B741-4400-B304-448A482226BA}" type="pres">
      <dgm:prSet presAssocID="{D9AC0B79-A054-4C87-BDA0-0527633789CF}" presName="wedge3" presStyleLbl="node1" presStyleIdx="2" presStyleCnt="3"/>
      <dgm:spPr/>
      <dgm:t>
        <a:bodyPr/>
        <a:lstStyle/>
        <a:p>
          <a:endParaRPr lang="es-MX"/>
        </a:p>
      </dgm:t>
    </dgm:pt>
    <dgm:pt modelId="{DC13FE8D-511A-4163-90C0-D1363FDC2B4A}" type="pres">
      <dgm:prSet presAssocID="{D9AC0B79-A054-4C87-BDA0-0527633789CF}" presName="dummy3a" presStyleCnt="0"/>
      <dgm:spPr/>
    </dgm:pt>
    <dgm:pt modelId="{43463EDC-39CA-47E2-9B26-48796A694FCB}" type="pres">
      <dgm:prSet presAssocID="{D9AC0B79-A054-4C87-BDA0-0527633789CF}" presName="dummy3b" presStyleCnt="0"/>
      <dgm:spPr/>
    </dgm:pt>
    <dgm:pt modelId="{60FA2282-5FA2-42E5-9DFC-78976B8B68FE}" type="pres">
      <dgm:prSet presAssocID="{D9AC0B79-A054-4C87-BDA0-0527633789C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32213F9-0B01-4309-8566-A27D3C295126}" type="pres">
      <dgm:prSet presAssocID="{D2A6700B-4069-40E9-965B-C7DECCD2699B}" presName="arrowWedge1" presStyleLbl="fgSibTrans2D1" presStyleIdx="0" presStyleCnt="3"/>
      <dgm:spPr/>
    </dgm:pt>
    <dgm:pt modelId="{AAFBF4FE-EB69-40A0-8362-E67FB2AF92EE}" type="pres">
      <dgm:prSet presAssocID="{6F2FB82C-E787-4735-A49D-205E3B34204F}" presName="arrowWedge2" presStyleLbl="fgSibTrans2D1" presStyleIdx="1" presStyleCnt="3"/>
      <dgm:spPr/>
    </dgm:pt>
    <dgm:pt modelId="{5570BAC8-789F-4578-AC97-695505281240}" type="pres">
      <dgm:prSet presAssocID="{A970194B-5EEA-40C9-B25C-BBFA590B60EA}" presName="arrowWedge3" presStyleLbl="fgSibTrans2D1" presStyleIdx="2" presStyleCnt="3"/>
      <dgm:spPr/>
    </dgm:pt>
  </dgm:ptLst>
  <dgm:cxnLst>
    <dgm:cxn modelId="{62778DCF-E253-4DC7-AB78-314A4E476705}" type="presOf" srcId="{DB2997F9-03FC-4CF5-8B8D-F7B4ECCF4CD9}" destId="{60FA2282-5FA2-42E5-9DFC-78976B8B68FE}" srcOrd="1" destOrd="0" presId="urn:microsoft.com/office/officeart/2005/8/layout/cycle8"/>
    <dgm:cxn modelId="{6B925B7C-AAD0-4FCB-9BBD-485CFFD4F904}" srcId="{D9AC0B79-A054-4C87-BDA0-0527633789CF}" destId="{11701B1B-0271-4986-972A-7974653FE6AF}" srcOrd="1" destOrd="0" parTransId="{055FA27A-3D81-45BF-BDF5-8FE23D81E805}" sibTransId="{6F2FB82C-E787-4735-A49D-205E3B34204F}"/>
    <dgm:cxn modelId="{95F6749D-4BDF-4EA2-9704-2182535B4675}" srcId="{D9AC0B79-A054-4C87-BDA0-0527633789CF}" destId="{DB2997F9-03FC-4CF5-8B8D-F7B4ECCF4CD9}" srcOrd="2" destOrd="0" parTransId="{95026676-B7E4-495E-862A-66F8298D74B2}" sibTransId="{A970194B-5EEA-40C9-B25C-BBFA590B60EA}"/>
    <dgm:cxn modelId="{B69BEB60-D272-4384-A2B8-D88C67CE9935}" type="presOf" srcId="{11701B1B-0271-4986-972A-7974653FE6AF}" destId="{3662FE2D-D04A-43A1-91E5-696640695138}" srcOrd="1" destOrd="0" presId="urn:microsoft.com/office/officeart/2005/8/layout/cycle8"/>
    <dgm:cxn modelId="{8A372656-4C02-4777-869A-E97A0DE7D831}" type="presOf" srcId="{DB2997F9-03FC-4CF5-8B8D-F7B4ECCF4CD9}" destId="{B68BA9B7-B741-4400-B304-448A482226BA}" srcOrd="0" destOrd="0" presId="urn:microsoft.com/office/officeart/2005/8/layout/cycle8"/>
    <dgm:cxn modelId="{234D41C7-F579-4552-A8B6-D4E94C0A16F9}" srcId="{D9AC0B79-A054-4C87-BDA0-0527633789CF}" destId="{68B1A83C-6D79-4091-81DD-D55EADE88958}" srcOrd="0" destOrd="0" parTransId="{947C93D4-9296-4633-8830-9EAC3BC78C9F}" sibTransId="{D2A6700B-4069-40E9-965B-C7DECCD2699B}"/>
    <dgm:cxn modelId="{61862731-8D6B-485F-B083-B39E2B7680A7}" type="presOf" srcId="{68B1A83C-6D79-4091-81DD-D55EADE88958}" destId="{15C26F1F-7ABA-4880-820F-FCFC35AEFDB7}" srcOrd="1" destOrd="0" presId="urn:microsoft.com/office/officeart/2005/8/layout/cycle8"/>
    <dgm:cxn modelId="{CEBE2D24-AA87-433E-AD7A-73B271D28DA0}" type="presOf" srcId="{68B1A83C-6D79-4091-81DD-D55EADE88958}" destId="{E1DF8519-9756-4508-AEB3-1339A38FED07}" srcOrd="0" destOrd="0" presId="urn:microsoft.com/office/officeart/2005/8/layout/cycle8"/>
    <dgm:cxn modelId="{66624552-A104-4092-AFF5-1F26BAB851E3}" type="presOf" srcId="{D9AC0B79-A054-4C87-BDA0-0527633789CF}" destId="{F236A2BD-51EA-486F-B19C-9D687B650D13}" srcOrd="0" destOrd="0" presId="urn:microsoft.com/office/officeart/2005/8/layout/cycle8"/>
    <dgm:cxn modelId="{2B231191-F10C-45AF-963C-B3C89A9C02A0}" type="presOf" srcId="{11701B1B-0271-4986-972A-7974653FE6AF}" destId="{341FED1F-BAD8-4D37-979F-8F68BC784DFA}" srcOrd="0" destOrd="0" presId="urn:microsoft.com/office/officeart/2005/8/layout/cycle8"/>
    <dgm:cxn modelId="{E50ED50B-CFD1-4DC6-B410-9A5DD7034F96}" type="presParOf" srcId="{F236A2BD-51EA-486F-B19C-9D687B650D13}" destId="{E1DF8519-9756-4508-AEB3-1339A38FED07}" srcOrd="0" destOrd="0" presId="urn:microsoft.com/office/officeart/2005/8/layout/cycle8"/>
    <dgm:cxn modelId="{77DB5F74-7D3D-41A1-9C7F-E1EFC109BA8F}" type="presParOf" srcId="{F236A2BD-51EA-486F-B19C-9D687B650D13}" destId="{9ECCC1CD-C187-4124-81C2-45DE231BFD22}" srcOrd="1" destOrd="0" presId="urn:microsoft.com/office/officeart/2005/8/layout/cycle8"/>
    <dgm:cxn modelId="{2F6F18BC-8184-4E21-9F5F-674A1AED9098}" type="presParOf" srcId="{F236A2BD-51EA-486F-B19C-9D687B650D13}" destId="{D7281E6A-5163-42C8-B325-9F7F9501A30D}" srcOrd="2" destOrd="0" presId="urn:microsoft.com/office/officeart/2005/8/layout/cycle8"/>
    <dgm:cxn modelId="{ECDA83B7-C60C-4F64-BDC0-73C0420CEB60}" type="presParOf" srcId="{F236A2BD-51EA-486F-B19C-9D687B650D13}" destId="{15C26F1F-7ABA-4880-820F-FCFC35AEFDB7}" srcOrd="3" destOrd="0" presId="urn:microsoft.com/office/officeart/2005/8/layout/cycle8"/>
    <dgm:cxn modelId="{B273F06A-64E7-4BA1-9067-E7E1E1E1EAA4}" type="presParOf" srcId="{F236A2BD-51EA-486F-B19C-9D687B650D13}" destId="{341FED1F-BAD8-4D37-979F-8F68BC784DFA}" srcOrd="4" destOrd="0" presId="urn:microsoft.com/office/officeart/2005/8/layout/cycle8"/>
    <dgm:cxn modelId="{90E814B3-3443-4AC6-A1A6-FB1F3F068181}" type="presParOf" srcId="{F236A2BD-51EA-486F-B19C-9D687B650D13}" destId="{2B6A63A3-A8F3-4505-A076-57A610BAEE13}" srcOrd="5" destOrd="0" presId="urn:microsoft.com/office/officeart/2005/8/layout/cycle8"/>
    <dgm:cxn modelId="{B88A34B8-0A38-41BD-9917-4E7A31651F84}" type="presParOf" srcId="{F236A2BD-51EA-486F-B19C-9D687B650D13}" destId="{45C4720B-4DF1-49A7-8A4E-8014D4C7B054}" srcOrd="6" destOrd="0" presId="urn:microsoft.com/office/officeart/2005/8/layout/cycle8"/>
    <dgm:cxn modelId="{4619E8B5-BC87-4BD6-B1A8-4F9193DBAF2E}" type="presParOf" srcId="{F236A2BD-51EA-486F-B19C-9D687B650D13}" destId="{3662FE2D-D04A-43A1-91E5-696640695138}" srcOrd="7" destOrd="0" presId="urn:microsoft.com/office/officeart/2005/8/layout/cycle8"/>
    <dgm:cxn modelId="{0EEE141D-66F6-4F1D-A74A-BBF41BDD3911}" type="presParOf" srcId="{F236A2BD-51EA-486F-B19C-9D687B650D13}" destId="{B68BA9B7-B741-4400-B304-448A482226BA}" srcOrd="8" destOrd="0" presId="urn:microsoft.com/office/officeart/2005/8/layout/cycle8"/>
    <dgm:cxn modelId="{DDA7BD54-C6CC-4E7A-8F96-57489EF86498}" type="presParOf" srcId="{F236A2BD-51EA-486F-B19C-9D687B650D13}" destId="{DC13FE8D-511A-4163-90C0-D1363FDC2B4A}" srcOrd="9" destOrd="0" presId="urn:microsoft.com/office/officeart/2005/8/layout/cycle8"/>
    <dgm:cxn modelId="{90D200EB-9C77-4EE6-963D-22F1BA8832B5}" type="presParOf" srcId="{F236A2BD-51EA-486F-B19C-9D687B650D13}" destId="{43463EDC-39CA-47E2-9B26-48796A694FCB}" srcOrd="10" destOrd="0" presId="urn:microsoft.com/office/officeart/2005/8/layout/cycle8"/>
    <dgm:cxn modelId="{641257D8-3C5E-4938-8C8C-6A641B680CF7}" type="presParOf" srcId="{F236A2BD-51EA-486F-B19C-9D687B650D13}" destId="{60FA2282-5FA2-42E5-9DFC-78976B8B68FE}" srcOrd="11" destOrd="0" presId="urn:microsoft.com/office/officeart/2005/8/layout/cycle8"/>
    <dgm:cxn modelId="{DC48BE57-C197-4178-8241-0D2EEF4B5F61}" type="presParOf" srcId="{F236A2BD-51EA-486F-B19C-9D687B650D13}" destId="{632213F9-0B01-4309-8566-A27D3C295126}" srcOrd="12" destOrd="0" presId="urn:microsoft.com/office/officeart/2005/8/layout/cycle8"/>
    <dgm:cxn modelId="{34D93A28-1408-4720-A7C1-0B7A53787B4C}" type="presParOf" srcId="{F236A2BD-51EA-486F-B19C-9D687B650D13}" destId="{AAFBF4FE-EB69-40A0-8362-E67FB2AF92EE}" srcOrd="13" destOrd="0" presId="urn:microsoft.com/office/officeart/2005/8/layout/cycle8"/>
    <dgm:cxn modelId="{A922B173-B74C-4B51-A534-3D8336F7D1D1}" type="presParOf" srcId="{F236A2BD-51EA-486F-B19C-9D687B650D13}" destId="{5570BAC8-789F-4578-AC97-695505281240}" srcOrd="14" destOrd="0" presId="urn:microsoft.com/office/officeart/2005/8/layout/cycle8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C64487-BEFF-49DA-A90D-4B24C67C5093}" type="doc">
      <dgm:prSet loTypeId="urn:microsoft.com/office/officeart/2005/8/layout/vList4#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3DA68EC-0A84-4216-9D3A-E9662BD87AAF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dirty="0" smtClean="0"/>
            <a:t>reduccionistas a un servicio </a:t>
          </a:r>
          <a:endParaRPr lang="es-MX" dirty="0"/>
        </a:p>
      </dgm:t>
    </dgm:pt>
    <dgm:pt modelId="{6F72B231-8790-4473-8324-DCA3463FC885}" type="parTrans" cxnId="{EF735D96-5EAF-4F44-8233-ED310BD3218F}">
      <dgm:prSet/>
      <dgm:spPr/>
      <dgm:t>
        <a:bodyPr/>
        <a:lstStyle/>
        <a:p>
          <a:endParaRPr lang="es-MX"/>
        </a:p>
      </dgm:t>
    </dgm:pt>
    <dgm:pt modelId="{F221A868-476B-49C4-88EF-788A909C8806}" type="sibTrans" cxnId="{EF735D96-5EAF-4F44-8233-ED310BD3218F}">
      <dgm:prSet/>
      <dgm:spPr/>
      <dgm:t>
        <a:bodyPr/>
        <a:lstStyle/>
        <a:p>
          <a:endParaRPr lang="es-MX"/>
        </a:p>
      </dgm:t>
    </dgm:pt>
    <dgm:pt modelId="{AA6A218E-904D-42AE-9FFE-A02C829CF293}">
      <dgm:prSet phldrT="[Texto]"/>
      <dgm:spPr>
        <a:blipFill rotWithShape="0">
          <a:blip xmlns:r="http://schemas.openxmlformats.org/officeDocument/2006/relationships" r:embed="rId2"/>
          <a:tile tx="0" ty="0" sx="100000" sy="100000" flip="none" algn="tl"/>
        </a:blipFill>
      </dgm:spPr>
      <dgm:t>
        <a:bodyPr/>
        <a:lstStyle/>
        <a:p>
          <a:r>
            <a:rPr lang="es-MX" b="1" dirty="0" smtClean="0">
              <a:solidFill>
                <a:srgbClr val="002060"/>
              </a:solidFill>
            </a:rPr>
            <a:t>obra exclusiva del sacerdote ministerial </a:t>
          </a:r>
          <a:endParaRPr lang="es-MX" b="1" dirty="0">
            <a:solidFill>
              <a:srgbClr val="002060"/>
            </a:solidFill>
          </a:endParaRPr>
        </a:p>
      </dgm:t>
    </dgm:pt>
    <dgm:pt modelId="{75A45568-13FD-48BE-9EC9-52E1BF30CC3F}" type="parTrans" cxnId="{A3871B8E-ED2D-4211-BB22-AFE4C1E3FF0C}">
      <dgm:prSet/>
      <dgm:spPr/>
      <dgm:t>
        <a:bodyPr/>
        <a:lstStyle/>
        <a:p>
          <a:endParaRPr lang="es-MX"/>
        </a:p>
      </dgm:t>
    </dgm:pt>
    <dgm:pt modelId="{4B95F4EB-2D61-4A73-97E7-5C51856910BB}" type="sibTrans" cxnId="{A3871B8E-ED2D-4211-BB22-AFE4C1E3FF0C}">
      <dgm:prSet/>
      <dgm:spPr/>
      <dgm:t>
        <a:bodyPr/>
        <a:lstStyle/>
        <a:p>
          <a:endParaRPr lang="es-MX"/>
        </a:p>
      </dgm:t>
    </dgm:pt>
    <dgm:pt modelId="{1269082C-9EF7-47C8-B566-9852E46F1159}">
      <dgm:prSet phldrT="[Texto]"/>
      <dgm:spPr>
        <a:solidFill>
          <a:srgbClr val="FFC0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anacrónico o hecho pasado </a:t>
          </a:r>
          <a:endParaRPr lang="es-MX" b="1" dirty="0">
            <a:solidFill>
              <a:srgbClr val="FF0000"/>
            </a:solidFill>
          </a:endParaRPr>
        </a:p>
      </dgm:t>
    </dgm:pt>
    <dgm:pt modelId="{C5CCFE5D-F8DB-47E8-91B9-00DFCDA0576B}" type="parTrans" cxnId="{077367C5-4609-4C7D-8289-C9D949DFF458}">
      <dgm:prSet/>
      <dgm:spPr/>
      <dgm:t>
        <a:bodyPr/>
        <a:lstStyle/>
        <a:p>
          <a:endParaRPr lang="es-MX"/>
        </a:p>
      </dgm:t>
    </dgm:pt>
    <dgm:pt modelId="{3F859796-3D5E-42AD-9FDA-F137283DC215}" type="sibTrans" cxnId="{077367C5-4609-4C7D-8289-C9D949DFF458}">
      <dgm:prSet/>
      <dgm:spPr/>
      <dgm:t>
        <a:bodyPr/>
        <a:lstStyle/>
        <a:p>
          <a:endParaRPr lang="es-MX"/>
        </a:p>
      </dgm:t>
    </dgm:pt>
    <dgm:pt modelId="{C07F5BCA-04AA-4BCD-8B00-33A824A8CB8C}">
      <dgm:prSet/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MX" smtClean="0"/>
            <a:t>ritualistas</a:t>
          </a:r>
          <a:endParaRPr lang="es-MX"/>
        </a:p>
      </dgm:t>
    </dgm:pt>
    <dgm:pt modelId="{A2F797F8-786E-44F8-8A6D-33CAA3D9BA83}" type="parTrans" cxnId="{B889A653-4518-4D9B-BF78-CC15BF69852C}">
      <dgm:prSet/>
      <dgm:spPr/>
      <dgm:t>
        <a:bodyPr/>
        <a:lstStyle/>
        <a:p>
          <a:endParaRPr lang="es-MX"/>
        </a:p>
      </dgm:t>
    </dgm:pt>
    <dgm:pt modelId="{A7ED31EF-2A74-49AA-8AFD-6F3CEF0CB553}" type="sibTrans" cxnId="{B889A653-4518-4D9B-BF78-CC15BF69852C}">
      <dgm:prSet/>
      <dgm:spPr/>
      <dgm:t>
        <a:bodyPr/>
        <a:lstStyle/>
        <a:p>
          <a:endParaRPr lang="es-MX"/>
        </a:p>
      </dgm:t>
    </dgm:pt>
    <dgm:pt modelId="{AA6495FD-5968-4290-A315-B5977336CBF4}" type="pres">
      <dgm:prSet presAssocID="{D4C64487-BEFF-49DA-A90D-4B24C67C509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20743161-3AD3-4DD8-AF4C-8DEAA53918C5}" type="pres">
      <dgm:prSet presAssocID="{13DA68EC-0A84-4216-9D3A-E9662BD87AAF}" presName="comp" presStyleCnt="0"/>
      <dgm:spPr/>
    </dgm:pt>
    <dgm:pt modelId="{3297D5C1-1A5C-405D-8727-76BDAE1FA29C}" type="pres">
      <dgm:prSet presAssocID="{13DA68EC-0A84-4216-9D3A-E9662BD87AAF}" presName="box" presStyleLbl="node1" presStyleIdx="0" presStyleCnt="4"/>
      <dgm:spPr/>
      <dgm:t>
        <a:bodyPr/>
        <a:lstStyle/>
        <a:p>
          <a:endParaRPr lang="es-MX"/>
        </a:p>
      </dgm:t>
    </dgm:pt>
    <dgm:pt modelId="{158B3D6A-F145-4A3A-A8D7-94ABF91E34C8}" type="pres">
      <dgm:prSet presAssocID="{13DA68EC-0A84-4216-9D3A-E9662BD87AAF}" presName="img" presStyleLbl="fgImgPlace1" presStyleIdx="0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55DC74CB-2212-4FF8-A076-30AB99065B61}" type="pres">
      <dgm:prSet presAssocID="{13DA68EC-0A84-4216-9D3A-E9662BD87AAF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0CED5BA-2918-41A3-A3BB-2CE75DBAF176}" type="pres">
      <dgm:prSet presAssocID="{F221A868-476B-49C4-88EF-788A909C8806}" presName="spacer" presStyleCnt="0"/>
      <dgm:spPr/>
    </dgm:pt>
    <dgm:pt modelId="{48FBFDC3-2579-4C50-89C6-4ED214CF3854}" type="pres">
      <dgm:prSet presAssocID="{C07F5BCA-04AA-4BCD-8B00-33A824A8CB8C}" presName="comp" presStyleCnt="0"/>
      <dgm:spPr/>
    </dgm:pt>
    <dgm:pt modelId="{23F983D9-D9C9-42B3-8554-CB1D3C5440D5}" type="pres">
      <dgm:prSet presAssocID="{C07F5BCA-04AA-4BCD-8B00-33A824A8CB8C}" presName="box" presStyleLbl="node1" presStyleIdx="1" presStyleCnt="4"/>
      <dgm:spPr/>
      <dgm:t>
        <a:bodyPr/>
        <a:lstStyle/>
        <a:p>
          <a:endParaRPr lang="es-MX"/>
        </a:p>
      </dgm:t>
    </dgm:pt>
    <dgm:pt modelId="{431DF7DA-B80A-4AD3-AA8A-A124C0956557}" type="pres">
      <dgm:prSet presAssocID="{C07F5BCA-04AA-4BCD-8B00-33A824A8CB8C}" presName="img" presStyleLbl="fgImgPlace1" presStyleIdx="1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2B306291-9FF9-423B-A6F9-AA85DE638D53}" type="pres">
      <dgm:prSet presAssocID="{C07F5BCA-04AA-4BCD-8B00-33A824A8CB8C}" presName="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B2795E-83D8-46A7-AB03-A88E407B4C56}" type="pres">
      <dgm:prSet presAssocID="{A7ED31EF-2A74-49AA-8AFD-6F3CEF0CB553}" presName="spacer" presStyleCnt="0"/>
      <dgm:spPr/>
    </dgm:pt>
    <dgm:pt modelId="{976707C2-B022-413C-AEC4-7A3129EDC109}" type="pres">
      <dgm:prSet presAssocID="{AA6A218E-904D-42AE-9FFE-A02C829CF293}" presName="comp" presStyleCnt="0"/>
      <dgm:spPr/>
    </dgm:pt>
    <dgm:pt modelId="{0238DD66-A6B9-4A39-8624-7C7F00A1A571}" type="pres">
      <dgm:prSet presAssocID="{AA6A218E-904D-42AE-9FFE-A02C829CF293}" presName="box" presStyleLbl="node1" presStyleIdx="2" presStyleCnt="4"/>
      <dgm:spPr/>
      <dgm:t>
        <a:bodyPr/>
        <a:lstStyle/>
        <a:p>
          <a:endParaRPr lang="es-MX"/>
        </a:p>
      </dgm:t>
    </dgm:pt>
    <dgm:pt modelId="{97342625-4CCE-4DAB-8A7B-C332E5C8944B}" type="pres">
      <dgm:prSet presAssocID="{AA6A218E-904D-42AE-9FFE-A02C829CF293}" presName="img" presStyleLbl="fgImgPlace1" presStyleIdx="2" presStyleCnt="4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8CDC78D-B321-4D94-981E-4CDEBBDA8D60}" type="pres">
      <dgm:prSet presAssocID="{AA6A218E-904D-42AE-9FFE-A02C829CF293}" presName="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D13DCC-243A-466E-8908-49E3CB61341C}" type="pres">
      <dgm:prSet presAssocID="{4B95F4EB-2D61-4A73-97E7-5C51856910BB}" presName="spacer" presStyleCnt="0"/>
      <dgm:spPr/>
    </dgm:pt>
    <dgm:pt modelId="{AC738A06-37C6-4BC0-B030-B7D94D0DD507}" type="pres">
      <dgm:prSet presAssocID="{1269082C-9EF7-47C8-B566-9852E46F1159}" presName="comp" presStyleCnt="0"/>
      <dgm:spPr/>
    </dgm:pt>
    <dgm:pt modelId="{64EFAFE4-1C4B-49CC-8AAC-3D393A069E55}" type="pres">
      <dgm:prSet presAssocID="{1269082C-9EF7-47C8-B566-9852E46F1159}" presName="box" presStyleLbl="node1" presStyleIdx="3" presStyleCnt="4"/>
      <dgm:spPr/>
      <dgm:t>
        <a:bodyPr/>
        <a:lstStyle/>
        <a:p>
          <a:endParaRPr lang="es-MX"/>
        </a:p>
      </dgm:t>
    </dgm:pt>
    <dgm:pt modelId="{5FAF6053-7D5E-469E-B377-8B61D601CC67}" type="pres">
      <dgm:prSet presAssocID="{1269082C-9EF7-47C8-B566-9852E46F1159}" presName="img" presStyleLbl="fgImgPlace1" presStyleIdx="3" presStyleCnt="4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E7AE88A-42EC-4CEE-A140-058A8213B846}" type="pres">
      <dgm:prSet presAssocID="{1269082C-9EF7-47C8-B566-9852E46F1159}" presName="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39FFE928-2103-464F-9FE1-5C97BD8646BA}" type="presOf" srcId="{13DA68EC-0A84-4216-9D3A-E9662BD87AAF}" destId="{55DC74CB-2212-4FF8-A076-30AB99065B61}" srcOrd="1" destOrd="0" presId="urn:microsoft.com/office/officeart/2005/8/layout/vList4#2"/>
    <dgm:cxn modelId="{5B662CA3-0255-4D07-A00C-60A70CAE964C}" type="presOf" srcId="{AA6A218E-904D-42AE-9FFE-A02C829CF293}" destId="{0238DD66-A6B9-4A39-8624-7C7F00A1A571}" srcOrd="0" destOrd="0" presId="urn:microsoft.com/office/officeart/2005/8/layout/vList4#2"/>
    <dgm:cxn modelId="{ECA0494D-DF4E-47F1-8D8C-89D119F3718E}" type="presOf" srcId="{C07F5BCA-04AA-4BCD-8B00-33A824A8CB8C}" destId="{2B306291-9FF9-423B-A6F9-AA85DE638D53}" srcOrd="1" destOrd="0" presId="urn:microsoft.com/office/officeart/2005/8/layout/vList4#2"/>
    <dgm:cxn modelId="{057F00B3-1A4F-4A6E-8EC5-94BE677CD07A}" type="presOf" srcId="{AA6A218E-904D-42AE-9FFE-A02C829CF293}" destId="{68CDC78D-B321-4D94-981E-4CDEBBDA8D60}" srcOrd="1" destOrd="0" presId="urn:microsoft.com/office/officeart/2005/8/layout/vList4#2"/>
    <dgm:cxn modelId="{EF735D96-5EAF-4F44-8233-ED310BD3218F}" srcId="{D4C64487-BEFF-49DA-A90D-4B24C67C5093}" destId="{13DA68EC-0A84-4216-9D3A-E9662BD87AAF}" srcOrd="0" destOrd="0" parTransId="{6F72B231-8790-4473-8324-DCA3463FC885}" sibTransId="{F221A868-476B-49C4-88EF-788A909C8806}"/>
    <dgm:cxn modelId="{077367C5-4609-4C7D-8289-C9D949DFF458}" srcId="{D4C64487-BEFF-49DA-A90D-4B24C67C5093}" destId="{1269082C-9EF7-47C8-B566-9852E46F1159}" srcOrd="3" destOrd="0" parTransId="{C5CCFE5D-F8DB-47E8-91B9-00DFCDA0576B}" sibTransId="{3F859796-3D5E-42AD-9FDA-F137283DC215}"/>
    <dgm:cxn modelId="{CCC4727B-73AB-4E39-9021-337E432D3AE7}" type="presOf" srcId="{C07F5BCA-04AA-4BCD-8B00-33A824A8CB8C}" destId="{23F983D9-D9C9-42B3-8554-CB1D3C5440D5}" srcOrd="0" destOrd="0" presId="urn:microsoft.com/office/officeart/2005/8/layout/vList4#2"/>
    <dgm:cxn modelId="{B889A653-4518-4D9B-BF78-CC15BF69852C}" srcId="{D4C64487-BEFF-49DA-A90D-4B24C67C5093}" destId="{C07F5BCA-04AA-4BCD-8B00-33A824A8CB8C}" srcOrd="1" destOrd="0" parTransId="{A2F797F8-786E-44F8-8A6D-33CAA3D9BA83}" sibTransId="{A7ED31EF-2A74-49AA-8AFD-6F3CEF0CB553}"/>
    <dgm:cxn modelId="{0786BA96-BF73-4E1E-AAB7-E31C3BD6B6BF}" type="presOf" srcId="{D4C64487-BEFF-49DA-A90D-4B24C67C5093}" destId="{AA6495FD-5968-4290-A315-B5977336CBF4}" srcOrd="0" destOrd="0" presId="urn:microsoft.com/office/officeart/2005/8/layout/vList4#2"/>
    <dgm:cxn modelId="{445F9740-B546-4E5F-9244-54F52B8B9262}" type="presOf" srcId="{1269082C-9EF7-47C8-B566-9852E46F1159}" destId="{3E7AE88A-42EC-4CEE-A140-058A8213B846}" srcOrd="1" destOrd="0" presId="urn:microsoft.com/office/officeart/2005/8/layout/vList4#2"/>
    <dgm:cxn modelId="{0C19FB20-9DFF-45A4-83B6-BE9A8DBF1A5A}" type="presOf" srcId="{13DA68EC-0A84-4216-9D3A-E9662BD87AAF}" destId="{3297D5C1-1A5C-405D-8727-76BDAE1FA29C}" srcOrd="0" destOrd="0" presId="urn:microsoft.com/office/officeart/2005/8/layout/vList4#2"/>
    <dgm:cxn modelId="{FC252108-A63E-4782-85DC-8F052007D5A9}" type="presOf" srcId="{1269082C-9EF7-47C8-B566-9852E46F1159}" destId="{64EFAFE4-1C4B-49CC-8AAC-3D393A069E55}" srcOrd="0" destOrd="0" presId="urn:microsoft.com/office/officeart/2005/8/layout/vList4#2"/>
    <dgm:cxn modelId="{A3871B8E-ED2D-4211-BB22-AFE4C1E3FF0C}" srcId="{D4C64487-BEFF-49DA-A90D-4B24C67C5093}" destId="{AA6A218E-904D-42AE-9FFE-A02C829CF293}" srcOrd="2" destOrd="0" parTransId="{75A45568-13FD-48BE-9EC9-52E1BF30CC3F}" sibTransId="{4B95F4EB-2D61-4A73-97E7-5C51856910BB}"/>
    <dgm:cxn modelId="{2F4D6930-712A-408E-906B-5E968EA64A8A}" type="presParOf" srcId="{AA6495FD-5968-4290-A315-B5977336CBF4}" destId="{20743161-3AD3-4DD8-AF4C-8DEAA53918C5}" srcOrd="0" destOrd="0" presId="urn:microsoft.com/office/officeart/2005/8/layout/vList4#2"/>
    <dgm:cxn modelId="{32E2E579-9C73-431F-81C5-46A8FA943EBD}" type="presParOf" srcId="{20743161-3AD3-4DD8-AF4C-8DEAA53918C5}" destId="{3297D5C1-1A5C-405D-8727-76BDAE1FA29C}" srcOrd="0" destOrd="0" presId="urn:microsoft.com/office/officeart/2005/8/layout/vList4#2"/>
    <dgm:cxn modelId="{59FA9F03-E043-472F-A260-058B04D20F82}" type="presParOf" srcId="{20743161-3AD3-4DD8-AF4C-8DEAA53918C5}" destId="{158B3D6A-F145-4A3A-A8D7-94ABF91E34C8}" srcOrd="1" destOrd="0" presId="urn:microsoft.com/office/officeart/2005/8/layout/vList4#2"/>
    <dgm:cxn modelId="{A6BDE59A-1D17-4D7E-B767-D3C153562FBF}" type="presParOf" srcId="{20743161-3AD3-4DD8-AF4C-8DEAA53918C5}" destId="{55DC74CB-2212-4FF8-A076-30AB99065B61}" srcOrd="2" destOrd="0" presId="urn:microsoft.com/office/officeart/2005/8/layout/vList4#2"/>
    <dgm:cxn modelId="{498189DA-123B-4E32-8D37-EAFB76CA6863}" type="presParOf" srcId="{AA6495FD-5968-4290-A315-B5977336CBF4}" destId="{30CED5BA-2918-41A3-A3BB-2CE75DBAF176}" srcOrd="1" destOrd="0" presId="urn:microsoft.com/office/officeart/2005/8/layout/vList4#2"/>
    <dgm:cxn modelId="{96172B24-8A1F-4BAF-8894-AB4A1989B95F}" type="presParOf" srcId="{AA6495FD-5968-4290-A315-B5977336CBF4}" destId="{48FBFDC3-2579-4C50-89C6-4ED214CF3854}" srcOrd="2" destOrd="0" presId="urn:microsoft.com/office/officeart/2005/8/layout/vList4#2"/>
    <dgm:cxn modelId="{F330F101-6074-4518-BD4A-35D312450C8A}" type="presParOf" srcId="{48FBFDC3-2579-4C50-89C6-4ED214CF3854}" destId="{23F983D9-D9C9-42B3-8554-CB1D3C5440D5}" srcOrd="0" destOrd="0" presId="urn:microsoft.com/office/officeart/2005/8/layout/vList4#2"/>
    <dgm:cxn modelId="{26315BDD-B942-4AEA-8CD3-D993145624AC}" type="presParOf" srcId="{48FBFDC3-2579-4C50-89C6-4ED214CF3854}" destId="{431DF7DA-B80A-4AD3-AA8A-A124C0956557}" srcOrd="1" destOrd="0" presId="urn:microsoft.com/office/officeart/2005/8/layout/vList4#2"/>
    <dgm:cxn modelId="{80D1FCAB-7A6D-4A5D-A86E-9707AFCA662B}" type="presParOf" srcId="{48FBFDC3-2579-4C50-89C6-4ED214CF3854}" destId="{2B306291-9FF9-423B-A6F9-AA85DE638D53}" srcOrd="2" destOrd="0" presId="urn:microsoft.com/office/officeart/2005/8/layout/vList4#2"/>
    <dgm:cxn modelId="{DEDBE3CF-36BD-477B-A163-1F713189F4CF}" type="presParOf" srcId="{AA6495FD-5968-4290-A315-B5977336CBF4}" destId="{46B2795E-83D8-46A7-AB03-A88E407B4C56}" srcOrd="3" destOrd="0" presId="urn:microsoft.com/office/officeart/2005/8/layout/vList4#2"/>
    <dgm:cxn modelId="{8F0766BD-341E-4646-987D-B8B009B6DD25}" type="presParOf" srcId="{AA6495FD-5968-4290-A315-B5977336CBF4}" destId="{976707C2-B022-413C-AEC4-7A3129EDC109}" srcOrd="4" destOrd="0" presId="urn:microsoft.com/office/officeart/2005/8/layout/vList4#2"/>
    <dgm:cxn modelId="{7618951B-8C93-4B88-A952-E7A8E7941B47}" type="presParOf" srcId="{976707C2-B022-413C-AEC4-7A3129EDC109}" destId="{0238DD66-A6B9-4A39-8624-7C7F00A1A571}" srcOrd="0" destOrd="0" presId="urn:microsoft.com/office/officeart/2005/8/layout/vList4#2"/>
    <dgm:cxn modelId="{4AB22F90-3AA5-4AD6-A3E2-788641CBEC2E}" type="presParOf" srcId="{976707C2-B022-413C-AEC4-7A3129EDC109}" destId="{97342625-4CCE-4DAB-8A7B-C332E5C8944B}" srcOrd="1" destOrd="0" presId="urn:microsoft.com/office/officeart/2005/8/layout/vList4#2"/>
    <dgm:cxn modelId="{8FCCF8F1-ADC5-45A8-85F7-F93B5D395B63}" type="presParOf" srcId="{976707C2-B022-413C-AEC4-7A3129EDC109}" destId="{68CDC78D-B321-4D94-981E-4CDEBBDA8D60}" srcOrd="2" destOrd="0" presId="urn:microsoft.com/office/officeart/2005/8/layout/vList4#2"/>
    <dgm:cxn modelId="{50A97EA8-C287-40D5-9B47-448286710BDB}" type="presParOf" srcId="{AA6495FD-5968-4290-A315-B5977336CBF4}" destId="{FCD13DCC-243A-466E-8908-49E3CB61341C}" srcOrd="5" destOrd="0" presId="urn:microsoft.com/office/officeart/2005/8/layout/vList4#2"/>
    <dgm:cxn modelId="{8157E82F-4EBF-4D83-92AF-50FDC6EBBEFD}" type="presParOf" srcId="{AA6495FD-5968-4290-A315-B5977336CBF4}" destId="{AC738A06-37C6-4BC0-B030-B7D94D0DD507}" srcOrd="6" destOrd="0" presId="urn:microsoft.com/office/officeart/2005/8/layout/vList4#2"/>
    <dgm:cxn modelId="{46EA42E6-C18E-491D-8D2B-DDBAE973F4ED}" type="presParOf" srcId="{AC738A06-37C6-4BC0-B030-B7D94D0DD507}" destId="{64EFAFE4-1C4B-49CC-8AAC-3D393A069E55}" srcOrd="0" destOrd="0" presId="urn:microsoft.com/office/officeart/2005/8/layout/vList4#2"/>
    <dgm:cxn modelId="{4A55EB3E-B141-4F39-B387-C2E0351D68B3}" type="presParOf" srcId="{AC738A06-37C6-4BC0-B030-B7D94D0DD507}" destId="{5FAF6053-7D5E-469E-B377-8B61D601CC67}" srcOrd="1" destOrd="0" presId="urn:microsoft.com/office/officeart/2005/8/layout/vList4#2"/>
    <dgm:cxn modelId="{B1CA2BA9-88A6-459F-B142-36447B485CE3}" type="presParOf" srcId="{AC738A06-37C6-4BC0-B030-B7D94D0DD507}" destId="{3E7AE88A-42EC-4CEE-A140-058A8213B846}" srcOrd="2" destOrd="0" presId="urn:microsoft.com/office/officeart/2005/8/layout/vList4#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BAAAF93-2B55-4E8F-A9F7-5C8F278CCE68}" type="doc">
      <dgm:prSet loTypeId="urn:microsoft.com/office/officeart/2005/8/layout/arrow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C23EA4C-A681-4883-A5BB-FF9526DBB420}">
      <dgm:prSet phldrT="[Texto]"/>
      <dgm:spPr>
        <a:solidFill>
          <a:srgbClr val="FFFF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Parte inmutable</a:t>
          </a:r>
          <a:endParaRPr lang="es-MX" b="1" dirty="0">
            <a:solidFill>
              <a:srgbClr val="FF0000"/>
            </a:solidFill>
          </a:endParaRPr>
        </a:p>
      </dgm:t>
    </dgm:pt>
    <dgm:pt modelId="{0F2ED2FE-4CEC-4582-8ACE-20D9F4FBADFC}" type="parTrans" cxnId="{0332E8BD-F403-44D4-A971-419CF081B11D}">
      <dgm:prSet/>
      <dgm:spPr/>
      <dgm:t>
        <a:bodyPr/>
        <a:lstStyle/>
        <a:p>
          <a:endParaRPr lang="es-MX"/>
        </a:p>
      </dgm:t>
    </dgm:pt>
    <dgm:pt modelId="{9C5121EF-7167-4D23-8823-6F4DED02E900}" type="sibTrans" cxnId="{0332E8BD-F403-44D4-A971-419CF081B11D}">
      <dgm:prSet/>
      <dgm:spPr/>
      <dgm:t>
        <a:bodyPr/>
        <a:lstStyle/>
        <a:p>
          <a:endParaRPr lang="es-MX"/>
        </a:p>
      </dgm:t>
    </dgm:pt>
    <dgm:pt modelId="{A0097BF4-D8A8-4996-8B1C-B8E94E8649B8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Parte sujeta a cambio</a:t>
          </a:r>
          <a:endParaRPr lang="es-MX" dirty="0"/>
        </a:p>
      </dgm:t>
    </dgm:pt>
    <dgm:pt modelId="{924A482D-D3B6-4C3C-9210-6BBCB40745CA}" type="parTrans" cxnId="{906526F4-A488-43F9-8CE3-3C76BFA4C6DF}">
      <dgm:prSet/>
      <dgm:spPr/>
      <dgm:t>
        <a:bodyPr/>
        <a:lstStyle/>
        <a:p>
          <a:endParaRPr lang="es-MX"/>
        </a:p>
      </dgm:t>
    </dgm:pt>
    <dgm:pt modelId="{50BEC649-517E-4974-870D-5833BC286965}" type="sibTrans" cxnId="{906526F4-A488-43F9-8CE3-3C76BFA4C6DF}">
      <dgm:prSet/>
      <dgm:spPr/>
      <dgm:t>
        <a:bodyPr/>
        <a:lstStyle/>
        <a:p>
          <a:endParaRPr lang="es-MX"/>
        </a:p>
      </dgm:t>
    </dgm:pt>
    <dgm:pt modelId="{EE0BBF4B-3D06-4825-86E4-A945F1EF4482}" type="pres">
      <dgm:prSet presAssocID="{FBAAAF93-2B55-4E8F-A9F7-5C8F278CCE6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4A2D9F72-7A54-4B26-A56D-37DA615F0286}" type="pres">
      <dgm:prSet presAssocID="{DC23EA4C-A681-4883-A5BB-FF9526DBB420}" presName="arrow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8306C9E4-3D8E-43D9-A0D7-E12CE188BBD7}" type="pres">
      <dgm:prSet presAssocID="{A0097BF4-D8A8-4996-8B1C-B8E94E8649B8}" presName="arrow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906526F4-A488-43F9-8CE3-3C76BFA4C6DF}" srcId="{FBAAAF93-2B55-4E8F-A9F7-5C8F278CCE68}" destId="{A0097BF4-D8A8-4996-8B1C-B8E94E8649B8}" srcOrd="1" destOrd="0" parTransId="{924A482D-D3B6-4C3C-9210-6BBCB40745CA}" sibTransId="{50BEC649-517E-4974-870D-5833BC286965}"/>
    <dgm:cxn modelId="{2C5ED6EB-31E8-451F-AACC-A85FC881BF31}" type="presOf" srcId="{DC23EA4C-A681-4883-A5BB-FF9526DBB420}" destId="{4A2D9F72-7A54-4B26-A56D-37DA615F0286}" srcOrd="0" destOrd="0" presId="urn:microsoft.com/office/officeart/2005/8/layout/arrow5"/>
    <dgm:cxn modelId="{0332E8BD-F403-44D4-A971-419CF081B11D}" srcId="{FBAAAF93-2B55-4E8F-A9F7-5C8F278CCE68}" destId="{DC23EA4C-A681-4883-A5BB-FF9526DBB420}" srcOrd="0" destOrd="0" parTransId="{0F2ED2FE-4CEC-4582-8ACE-20D9F4FBADFC}" sibTransId="{9C5121EF-7167-4D23-8823-6F4DED02E900}"/>
    <dgm:cxn modelId="{BA56ED63-DCE7-40C7-8371-D61225BB0E66}" type="presOf" srcId="{FBAAAF93-2B55-4E8F-A9F7-5C8F278CCE68}" destId="{EE0BBF4B-3D06-4825-86E4-A945F1EF4482}" srcOrd="0" destOrd="0" presId="urn:microsoft.com/office/officeart/2005/8/layout/arrow5"/>
    <dgm:cxn modelId="{B689A836-CC20-4948-87A4-6485EE9F6DD7}" type="presOf" srcId="{A0097BF4-D8A8-4996-8B1C-B8E94E8649B8}" destId="{8306C9E4-3D8E-43D9-A0D7-E12CE188BBD7}" srcOrd="0" destOrd="0" presId="urn:microsoft.com/office/officeart/2005/8/layout/arrow5"/>
    <dgm:cxn modelId="{4637AE75-B2B1-4178-BBF2-4DEA9B1A014E}" type="presParOf" srcId="{EE0BBF4B-3D06-4825-86E4-A945F1EF4482}" destId="{4A2D9F72-7A54-4B26-A56D-37DA615F0286}" srcOrd="0" destOrd="0" presId="urn:microsoft.com/office/officeart/2005/8/layout/arrow5"/>
    <dgm:cxn modelId="{B8535158-5460-42C1-A72C-1B0970F73CB5}" type="presParOf" srcId="{EE0BBF4B-3D06-4825-86E4-A945F1EF4482}" destId="{8306C9E4-3D8E-43D9-A0D7-E12CE188BBD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57378F6-F58A-42A5-8984-81A1FA23C283}" type="doc">
      <dgm:prSet loTypeId="urn:microsoft.com/office/officeart/2005/8/layout/vList4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AE23081-8729-4334-9C54-CFDA07556C9B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1. En el uso griego </a:t>
          </a:r>
          <a:endParaRPr lang="es-MX" dirty="0"/>
        </a:p>
      </dgm:t>
    </dgm:pt>
    <dgm:pt modelId="{A24A635C-11FE-4BDC-B0F4-3548A1948F67}" type="parTrans" cxnId="{0A7CB828-5FFC-4C2A-9C2E-C43197E71764}">
      <dgm:prSet/>
      <dgm:spPr/>
      <dgm:t>
        <a:bodyPr/>
        <a:lstStyle/>
        <a:p>
          <a:endParaRPr lang="es-MX"/>
        </a:p>
      </dgm:t>
    </dgm:pt>
    <dgm:pt modelId="{2C31819F-A109-4E3F-AD22-445DEBA83856}" type="sibTrans" cxnId="{0A7CB828-5FFC-4C2A-9C2E-C43197E71764}">
      <dgm:prSet/>
      <dgm:spPr/>
      <dgm:t>
        <a:bodyPr/>
        <a:lstStyle/>
        <a:p>
          <a:endParaRPr lang="es-MX"/>
        </a:p>
      </dgm:t>
    </dgm:pt>
    <dgm:pt modelId="{3DD8861E-DDA1-4810-9522-A7BFC1EE53DA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laos, </a:t>
          </a:r>
          <a:r>
            <a:rPr lang="es-MX" dirty="0" err="1" smtClean="0"/>
            <a:t>leiton</a:t>
          </a:r>
          <a:r>
            <a:rPr lang="es-MX" dirty="0" smtClean="0"/>
            <a:t> y </a:t>
          </a:r>
          <a:r>
            <a:rPr lang="es-MX" dirty="0" err="1" smtClean="0"/>
            <a:t>érgon</a:t>
          </a:r>
          <a:r>
            <a:rPr lang="es-MX" dirty="0" smtClean="0"/>
            <a:t>.</a:t>
          </a:r>
          <a:endParaRPr lang="es-MX" dirty="0"/>
        </a:p>
      </dgm:t>
    </dgm:pt>
    <dgm:pt modelId="{E95242EC-2117-4CA1-BDD2-87ABEEC597D8}" type="parTrans" cxnId="{55001B7E-8E2B-4334-807E-93C8DFA09257}">
      <dgm:prSet/>
      <dgm:spPr/>
      <dgm:t>
        <a:bodyPr/>
        <a:lstStyle/>
        <a:p>
          <a:endParaRPr lang="es-MX"/>
        </a:p>
      </dgm:t>
    </dgm:pt>
    <dgm:pt modelId="{8A6340F6-E60A-4BCB-9847-64464CE041B4}" type="sibTrans" cxnId="{55001B7E-8E2B-4334-807E-93C8DFA09257}">
      <dgm:prSet/>
      <dgm:spPr/>
      <dgm:t>
        <a:bodyPr/>
        <a:lstStyle/>
        <a:p>
          <a:endParaRPr lang="es-MX"/>
        </a:p>
      </dgm:t>
    </dgm:pt>
    <dgm:pt modelId="{25423B38-AC35-4BB3-B7B3-0CD75127EE14}">
      <dgm:prSet phldrT="[Texto]"/>
      <dgm:spPr>
        <a:solidFill>
          <a:srgbClr val="C00000"/>
        </a:solidFill>
      </dgm:spPr>
      <dgm:t>
        <a:bodyPr/>
        <a:lstStyle/>
        <a:p>
          <a:r>
            <a:rPr lang="es-MX" dirty="0" smtClean="0"/>
            <a:t>Obra popular</a:t>
          </a:r>
          <a:endParaRPr lang="es-MX" dirty="0"/>
        </a:p>
      </dgm:t>
    </dgm:pt>
    <dgm:pt modelId="{5807B79F-4E31-4C98-873B-0F0416C50011}" type="parTrans" cxnId="{2CAB2931-7DFB-491F-B881-548B6729D46F}">
      <dgm:prSet/>
      <dgm:spPr/>
      <dgm:t>
        <a:bodyPr/>
        <a:lstStyle/>
        <a:p>
          <a:endParaRPr lang="es-MX"/>
        </a:p>
      </dgm:t>
    </dgm:pt>
    <dgm:pt modelId="{D7A2FA8D-BAA7-4AFB-8EE8-EF1667E92654}" type="sibTrans" cxnId="{2CAB2931-7DFB-491F-B881-548B6729D46F}">
      <dgm:prSet/>
      <dgm:spPr/>
      <dgm:t>
        <a:bodyPr/>
        <a:lstStyle/>
        <a:p>
          <a:endParaRPr lang="es-MX"/>
        </a:p>
      </dgm:t>
    </dgm:pt>
    <dgm:pt modelId="{0A3718A6-298D-4C08-825C-5537488824E7}">
      <dgm:prSet phldrT="[Texto]"/>
      <dgm:spPr>
        <a:solidFill>
          <a:srgbClr val="FFFF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2. En el uso bíblico </a:t>
          </a:r>
          <a:endParaRPr lang="es-MX" b="1" dirty="0">
            <a:solidFill>
              <a:srgbClr val="FF0000"/>
            </a:solidFill>
          </a:endParaRPr>
        </a:p>
      </dgm:t>
    </dgm:pt>
    <dgm:pt modelId="{008BB118-BDDB-49F8-9520-19F00E99EE40}" type="parTrans" cxnId="{58FD9A3F-85CF-4BE3-935F-79F551858D8E}">
      <dgm:prSet/>
      <dgm:spPr/>
      <dgm:t>
        <a:bodyPr/>
        <a:lstStyle/>
        <a:p>
          <a:endParaRPr lang="es-MX"/>
        </a:p>
      </dgm:t>
    </dgm:pt>
    <dgm:pt modelId="{7504F3C5-73C3-4503-928A-CD93EB29671D}" type="sibTrans" cxnId="{58FD9A3F-85CF-4BE3-935F-79F551858D8E}">
      <dgm:prSet/>
      <dgm:spPr/>
      <dgm:t>
        <a:bodyPr/>
        <a:lstStyle/>
        <a:p>
          <a:endParaRPr lang="es-MX"/>
        </a:p>
      </dgm:t>
    </dgm:pt>
    <dgm:pt modelId="{89917E7A-A10A-46C5-A30D-7DFAEF5C21D7}">
      <dgm:prSet phldrT="[Texto]"/>
      <dgm:spPr>
        <a:solidFill>
          <a:srgbClr val="FFFF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Servicio cultual del templo</a:t>
          </a:r>
          <a:endParaRPr lang="es-MX" b="1" dirty="0">
            <a:solidFill>
              <a:srgbClr val="FF0000"/>
            </a:solidFill>
          </a:endParaRPr>
        </a:p>
      </dgm:t>
    </dgm:pt>
    <dgm:pt modelId="{F3397C60-ABAA-49F3-9254-D55DDC8BCE7B}" type="parTrans" cxnId="{623D7C71-1184-43E2-9910-DD19D25EF30D}">
      <dgm:prSet/>
      <dgm:spPr/>
      <dgm:t>
        <a:bodyPr/>
        <a:lstStyle/>
        <a:p>
          <a:endParaRPr lang="es-MX"/>
        </a:p>
      </dgm:t>
    </dgm:pt>
    <dgm:pt modelId="{2FA2522E-46DE-4776-8104-82C70A1544E9}" type="sibTrans" cxnId="{623D7C71-1184-43E2-9910-DD19D25EF30D}">
      <dgm:prSet/>
      <dgm:spPr/>
      <dgm:t>
        <a:bodyPr/>
        <a:lstStyle/>
        <a:p>
          <a:endParaRPr lang="es-MX"/>
        </a:p>
      </dgm:t>
    </dgm:pt>
    <dgm:pt modelId="{9B35744B-DA2B-4E02-95CD-C789E542A26C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3. En la historia antigua</a:t>
          </a:r>
          <a:endParaRPr lang="es-MX" dirty="0"/>
        </a:p>
      </dgm:t>
    </dgm:pt>
    <dgm:pt modelId="{9DA5135D-052B-42B2-B62E-02804B83B059}" type="parTrans" cxnId="{F3DF8D6B-B1DF-485D-9676-4DF3916629EB}">
      <dgm:prSet/>
      <dgm:spPr/>
      <dgm:t>
        <a:bodyPr/>
        <a:lstStyle/>
        <a:p>
          <a:endParaRPr lang="es-MX"/>
        </a:p>
      </dgm:t>
    </dgm:pt>
    <dgm:pt modelId="{B541F30C-7B75-4F53-A0A1-05330597819D}" type="sibTrans" cxnId="{F3DF8D6B-B1DF-485D-9676-4DF3916629EB}">
      <dgm:prSet/>
      <dgm:spPr/>
      <dgm:t>
        <a:bodyPr/>
        <a:lstStyle/>
        <a:p>
          <a:endParaRPr lang="es-MX"/>
        </a:p>
      </dgm:t>
    </dgm:pt>
    <dgm:pt modelId="{C46E30BF-185A-424F-AFDB-D55B1AEEA198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celebraciones, ritos sagrados.</a:t>
          </a:r>
          <a:endParaRPr lang="es-MX" dirty="0"/>
        </a:p>
      </dgm:t>
    </dgm:pt>
    <dgm:pt modelId="{3518E74B-77A6-4A9F-ACEB-770C1144F1BD}" type="parTrans" cxnId="{F2299301-47FA-4BBF-8316-FDED36D1B433}">
      <dgm:prSet/>
      <dgm:spPr/>
      <dgm:t>
        <a:bodyPr/>
        <a:lstStyle/>
        <a:p>
          <a:endParaRPr lang="es-MX"/>
        </a:p>
      </dgm:t>
    </dgm:pt>
    <dgm:pt modelId="{A3925595-55FE-4283-86BE-96451625D1BA}" type="sibTrans" cxnId="{F2299301-47FA-4BBF-8316-FDED36D1B433}">
      <dgm:prSet/>
      <dgm:spPr/>
      <dgm:t>
        <a:bodyPr/>
        <a:lstStyle/>
        <a:p>
          <a:endParaRPr lang="es-MX"/>
        </a:p>
      </dgm:t>
    </dgm:pt>
    <dgm:pt modelId="{03BBD356-A118-4B6A-8C42-4264FAE0AB14}" type="pres">
      <dgm:prSet presAssocID="{257378F6-F58A-42A5-8984-81A1FA23C28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C15556DE-1FD5-48CB-A81C-9A8E9B35631E}" type="pres">
      <dgm:prSet presAssocID="{9AE23081-8729-4334-9C54-CFDA07556C9B}" presName="comp" presStyleCnt="0"/>
      <dgm:spPr/>
    </dgm:pt>
    <dgm:pt modelId="{F8814BFB-D04F-412F-82F8-00C650FE0404}" type="pres">
      <dgm:prSet presAssocID="{9AE23081-8729-4334-9C54-CFDA07556C9B}" presName="box" presStyleLbl="node1" presStyleIdx="0" presStyleCnt="3"/>
      <dgm:spPr/>
      <dgm:t>
        <a:bodyPr/>
        <a:lstStyle/>
        <a:p>
          <a:endParaRPr lang="es-MX"/>
        </a:p>
      </dgm:t>
    </dgm:pt>
    <dgm:pt modelId="{D132EBA5-EF7E-4C1E-ABBA-B559497A84ED}" type="pres">
      <dgm:prSet presAssocID="{9AE23081-8729-4334-9C54-CFDA07556C9B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474610C6-6794-45F0-8829-D6566DC62764}" type="pres">
      <dgm:prSet presAssocID="{9AE23081-8729-4334-9C54-CFDA07556C9B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0B94CB2-80D3-4A79-A04D-2585FF455D45}" type="pres">
      <dgm:prSet presAssocID="{2C31819F-A109-4E3F-AD22-445DEBA83856}" presName="spacer" presStyleCnt="0"/>
      <dgm:spPr/>
    </dgm:pt>
    <dgm:pt modelId="{DBB31E7A-8932-4ECA-9C80-28DB2BEFC28B}" type="pres">
      <dgm:prSet presAssocID="{0A3718A6-298D-4C08-825C-5537488824E7}" presName="comp" presStyleCnt="0"/>
      <dgm:spPr/>
    </dgm:pt>
    <dgm:pt modelId="{BC7A056C-2A7E-4D38-A0CB-7A3987E1EA19}" type="pres">
      <dgm:prSet presAssocID="{0A3718A6-298D-4C08-825C-5537488824E7}" presName="box" presStyleLbl="node1" presStyleIdx="1" presStyleCnt="3"/>
      <dgm:spPr/>
      <dgm:t>
        <a:bodyPr/>
        <a:lstStyle/>
        <a:p>
          <a:endParaRPr lang="es-MX"/>
        </a:p>
      </dgm:t>
    </dgm:pt>
    <dgm:pt modelId="{220D678E-C4A4-4856-B03A-C2DFB62F6A7E}" type="pres">
      <dgm:prSet presAssocID="{0A3718A6-298D-4C08-825C-5537488824E7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62BE9EE-52FF-44AC-B0AE-E4180372D291}" type="pres">
      <dgm:prSet presAssocID="{0A3718A6-298D-4C08-825C-5537488824E7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B7A2B77-9909-49CA-8F79-A0C3CBA26793}" type="pres">
      <dgm:prSet presAssocID="{7504F3C5-73C3-4503-928A-CD93EB29671D}" presName="spacer" presStyleCnt="0"/>
      <dgm:spPr/>
    </dgm:pt>
    <dgm:pt modelId="{9722C271-54B9-4214-B18A-680E32F1229E}" type="pres">
      <dgm:prSet presAssocID="{9B35744B-DA2B-4E02-95CD-C789E542A26C}" presName="comp" presStyleCnt="0"/>
      <dgm:spPr/>
    </dgm:pt>
    <dgm:pt modelId="{EA1853B7-AC66-4F03-A740-48535E9E5E9A}" type="pres">
      <dgm:prSet presAssocID="{9B35744B-DA2B-4E02-95CD-C789E542A26C}" presName="box" presStyleLbl="node1" presStyleIdx="2" presStyleCnt="3"/>
      <dgm:spPr/>
      <dgm:t>
        <a:bodyPr/>
        <a:lstStyle/>
        <a:p>
          <a:endParaRPr lang="es-MX"/>
        </a:p>
      </dgm:t>
    </dgm:pt>
    <dgm:pt modelId="{171D7EB7-AF35-4295-B55F-AD8929ABAA85}" type="pres">
      <dgm:prSet presAssocID="{9B35744B-DA2B-4E02-95CD-C789E542A26C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2F22B56-85DD-4A43-81AA-842BCDE345CA}" type="pres">
      <dgm:prSet presAssocID="{9B35744B-DA2B-4E02-95CD-C789E542A26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623D7C71-1184-43E2-9910-DD19D25EF30D}" srcId="{0A3718A6-298D-4C08-825C-5537488824E7}" destId="{89917E7A-A10A-46C5-A30D-7DFAEF5C21D7}" srcOrd="0" destOrd="0" parTransId="{F3397C60-ABAA-49F3-9254-D55DDC8BCE7B}" sibTransId="{2FA2522E-46DE-4776-8104-82C70A1544E9}"/>
    <dgm:cxn modelId="{D48D0C15-5228-4462-9D1C-864439F17FF1}" type="presOf" srcId="{9B35744B-DA2B-4E02-95CD-C789E542A26C}" destId="{EA1853B7-AC66-4F03-A740-48535E9E5E9A}" srcOrd="0" destOrd="0" presId="urn:microsoft.com/office/officeart/2005/8/layout/vList4#3"/>
    <dgm:cxn modelId="{B13514CC-81D0-47B1-9EC7-FEB4E3AD1711}" type="presOf" srcId="{9B35744B-DA2B-4E02-95CD-C789E542A26C}" destId="{E2F22B56-85DD-4A43-81AA-842BCDE345CA}" srcOrd="1" destOrd="0" presId="urn:microsoft.com/office/officeart/2005/8/layout/vList4#3"/>
    <dgm:cxn modelId="{0A7CB828-5FFC-4C2A-9C2E-C43197E71764}" srcId="{257378F6-F58A-42A5-8984-81A1FA23C283}" destId="{9AE23081-8729-4334-9C54-CFDA07556C9B}" srcOrd="0" destOrd="0" parTransId="{A24A635C-11FE-4BDC-B0F4-3548A1948F67}" sibTransId="{2C31819F-A109-4E3F-AD22-445DEBA83856}"/>
    <dgm:cxn modelId="{E966FFDD-4E7C-47CC-804D-4FDA556224BA}" type="presOf" srcId="{9AE23081-8729-4334-9C54-CFDA07556C9B}" destId="{474610C6-6794-45F0-8829-D6566DC62764}" srcOrd="1" destOrd="0" presId="urn:microsoft.com/office/officeart/2005/8/layout/vList4#3"/>
    <dgm:cxn modelId="{F2299301-47FA-4BBF-8316-FDED36D1B433}" srcId="{9B35744B-DA2B-4E02-95CD-C789E542A26C}" destId="{C46E30BF-185A-424F-AFDB-D55B1AEEA198}" srcOrd="0" destOrd="0" parTransId="{3518E74B-77A6-4A9F-ACEB-770C1144F1BD}" sibTransId="{A3925595-55FE-4283-86BE-96451625D1BA}"/>
    <dgm:cxn modelId="{3E37B0FA-336F-401F-B6DE-AA84BAEF7251}" type="presOf" srcId="{C46E30BF-185A-424F-AFDB-D55B1AEEA198}" destId="{EA1853B7-AC66-4F03-A740-48535E9E5E9A}" srcOrd="0" destOrd="1" presId="urn:microsoft.com/office/officeart/2005/8/layout/vList4#3"/>
    <dgm:cxn modelId="{2CAB2931-7DFB-491F-B881-548B6729D46F}" srcId="{9AE23081-8729-4334-9C54-CFDA07556C9B}" destId="{25423B38-AC35-4BB3-B7B3-0CD75127EE14}" srcOrd="1" destOrd="0" parTransId="{5807B79F-4E31-4C98-873B-0F0416C50011}" sibTransId="{D7A2FA8D-BAA7-4AFB-8EE8-EF1667E92654}"/>
    <dgm:cxn modelId="{E1A0B1D6-3F93-43F6-9459-C472CD28A395}" type="presOf" srcId="{C46E30BF-185A-424F-AFDB-D55B1AEEA198}" destId="{E2F22B56-85DD-4A43-81AA-842BCDE345CA}" srcOrd="1" destOrd="1" presId="urn:microsoft.com/office/officeart/2005/8/layout/vList4#3"/>
    <dgm:cxn modelId="{F8FDA0BD-6D33-4962-B0F9-2979ECF53B4C}" type="presOf" srcId="{9AE23081-8729-4334-9C54-CFDA07556C9B}" destId="{F8814BFB-D04F-412F-82F8-00C650FE0404}" srcOrd="0" destOrd="0" presId="urn:microsoft.com/office/officeart/2005/8/layout/vList4#3"/>
    <dgm:cxn modelId="{E39AA554-0DD3-4283-A040-183AA206DD82}" type="presOf" srcId="{89917E7A-A10A-46C5-A30D-7DFAEF5C21D7}" destId="{E62BE9EE-52FF-44AC-B0AE-E4180372D291}" srcOrd="1" destOrd="1" presId="urn:microsoft.com/office/officeart/2005/8/layout/vList4#3"/>
    <dgm:cxn modelId="{D5FB6115-701D-42A2-BA4C-3BAAFD3B73CD}" type="presOf" srcId="{0A3718A6-298D-4C08-825C-5537488824E7}" destId="{E62BE9EE-52FF-44AC-B0AE-E4180372D291}" srcOrd="1" destOrd="0" presId="urn:microsoft.com/office/officeart/2005/8/layout/vList4#3"/>
    <dgm:cxn modelId="{58FD9A3F-85CF-4BE3-935F-79F551858D8E}" srcId="{257378F6-F58A-42A5-8984-81A1FA23C283}" destId="{0A3718A6-298D-4C08-825C-5537488824E7}" srcOrd="1" destOrd="0" parTransId="{008BB118-BDDB-49F8-9520-19F00E99EE40}" sibTransId="{7504F3C5-73C3-4503-928A-CD93EB29671D}"/>
    <dgm:cxn modelId="{2F659B01-31BE-425C-A880-2A0DF252F7BD}" type="presOf" srcId="{0A3718A6-298D-4C08-825C-5537488824E7}" destId="{BC7A056C-2A7E-4D38-A0CB-7A3987E1EA19}" srcOrd="0" destOrd="0" presId="urn:microsoft.com/office/officeart/2005/8/layout/vList4#3"/>
    <dgm:cxn modelId="{DED1DED0-1F66-4FCC-94A2-5A516AE717FC}" type="presOf" srcId="{257378F6-F58A-42A5-8984-81A1FA23C283}" destId="{03BBD356-A118-4B6A-8C42-4264FAE0AB14}" srcOrd="0" destOrd="0" presId="urn:microsoft.com/office/officeart/2005/8/layout/vList4#3"/>
    <dgm:cxn modelId="{8BE0F7C4-49B7-4DF0-B55B-7C669314A6B5}" type="presOf" srcId="{3DD8861E-DDA1-4810-9522-A7BFC1EE53DA}" destId="{F8814BFB-D04F-412F-82F8-00C650FE0404}" srcOrd="0" destOrd="1" presId="urn:microsoft.com/office/officeart/2005/8/layout/vList4#3"/>
    <dgm:cxn modelId="{02DA1621-473E-481F-8F31-1FBAD0245A7E}" type="presOf" srcId="{89917E7A-A10A-46C5-A30D-7DFAEF5C21D7}" destId="{BC7A056C-2A7E-4D38-A0CB-7A3987E1EA19}" srcOrd="0" destOrd="1" presId="urn:microsoft.com/office/officeart/2005/8/layout/vList4#3"/>
    <dgm:cxn modelId="{F3DF8D6B-B1DF-485D-9676-4DF3916629EB}" srcId="{257378F6-F58A-42A5-8984-81A1FA23C283}" destId="{9B35744B-DA2B-4E02-95CD-C789E542A26C}" srcOrd="2" destOrd="0" parTransId="{9DA5135D-052B-42B2-B62E-02804B83B059}" sibTransId="{B541F30C-7B75-4F53-A0A1-05330597819D}"/>
    <dgm:cxn modelId="{2A2FBE61-697D-4B1D-9A0C-FE1E892EA992}" type="presOf" srcId="{3DD8861E-DDA1-4810-9522-A7BFC1EE53DA}" destId="{474610C6-6794-45F0-8829-D6566DC62764}" srcOrd="1" destOrd="1" presId="urn:microsoft.com/office/officeart/2005/8/layout/vList4#3"/>
    <dgm:cxn modelId="{55001B7E-8E2B-4334-807E-93C8DFA09257}" srcId="{9AE23081-8729-4334-9C54-CFDA07556C9B}" destId="{3DD8861E-DDA1-4810-9522-A7BFC1EE53DA}" srcOrd="0" destOrd="0" parTransId="{E95242EC-2117-4CA1-BDD2-87ABEEC597D8}" sibTransId="{8A6340F6-E60A-4BCB-9847-64464CE041B4}"/>
    <dgm:cxn modelId="{6D598F0F-7770-4C6B-86CF-4651D072C7D4}" type="presOf" srcId="{25423B38-AC35-4BB3-B7B3-0CD75127EE14}" destId="{474610C6-6794-45F0-8829-D6566DC62764}" srcOrd="1" destOrd="2" presId="urn:microsoft.com/office/officeart/2005/8/layout/vList4#3"/>
    <dgm:cxn modelId="{20819725-DDF7-42B9-9080-E27B65BC0481}" type="presOf" srcId="{25423B38-AC35-4BB3-B7B3-0CD75127EE14}" destId="{F8814BFB-D04F-412F-82F8-00C650FE0404}" srcOrd="0" destOrd="2" presId="urn:microsoft.com/office/officeart/2005/8/layout/vList4#3"/>
    <dgm:cxn modelId="{1CE41D80-EC95-48C9-BF6E-226573E792CC}" type="presParOf" srcId="{03BBD356-A118-4B6A-8C42-4264FAE0AB14}" destId="{C15556DE-1FD5-48CB-A81C-9A8E9B35631E}" srcOrd="0" destOrd="0" presId="urn:microsoft.com/office/officeart/2005/8/layout/vList4#3"/>
    <dgm:cxn modelId="{316D9524-E149-4075-B365-4E52372DB634}" type="presParOf" srcId="{C15556DE-1FD5-48CB-A81C-9A8E9B35631E}" destId="{F8814BFB-D04F-412F-82F8-00C650FE0404}" srcOrd="0" destOrd="0" presId="urn:microsoft.com/office/officeart/2005/8/layout/vList4#3"/>
    <dgm:cxn modelId="{45A479C3-74CC-433B-8297-058C8B66FDA8}" type="presParOf" srcId="{C15556DE-1FD5-48CB-A81C-9A8E9B35631E}" destId="{D132EBA5-EF7E-4C1E-ABBA-B559497A84ED}" srcOrd="1" destOrd="0" presId="urn:microsoft.com/office/officeart/2005/8/layout/vList4#3"/>
    <dgm:cxn modelId="{01420823-6C87-45DD-BCEA-2040E10213D5}" type="presParOf" srcId="{C15556DE-1FD5-48CB-A81C-9A8E9B35631E}" destId="{474610C6-6794-45F0-8829-D6566DC62764}" srcOrd="2" destOrd="0" presId="urn:microsoft.com/office/officeart/2005/8/layout/vList4#3"/>
    <dgm:cxn modelId="{0212B5A5-D2E3-47D3-B383-5A2F2F190D47}" type="presParOf" srcId="{03BBD356-A118-4B6A-8C42-4264FAE0AB14}" destId="{D0B94CB2-80D3-4A79-A04D-2585FF455D45}" srcOrd="1" destOrd="0" presId="urn:microsoft.com/office/officeart/2005/8/layout/vList4#3"/>
    <dgm:cxn modelId="{0D8D1B53-06DB-4A25-904B-48355F7A8D03}" type="presParOf" srcId="{03BBD356-A118-4B6A-8C42-4264FAE0AB14}" destId="{DBB31E7A-8932-4ECA-9C80-28DB2BEFC28B}" srcOrd="2" destOrd="0" presId="urn:microsoft.com/office/officeart/2005/8/layout/vList4#3"/>
    <dgm:cxn modelId="{C43D72CA-4B4B-433E-BA9B-F969CB28BDD6}" type="presParOf" srcId="{DBB31E7A-8932-4ECA-9C80-28DB2BEFC28B}" destId="{BC7A056C-2A7E-4D38-A0CB-7A3987E1EA19}" srcOrd="0" destOrd="0" presId="urn:microsoft.com/office/officeart/2005/8/layout/vList4#3"/>
    <dgm:cxn modelId="{D333029E-89F8-4930-92B8-57114FBB01D2}" type="presParOf" srcId="{DBB31E7A-8932-4ECA-9C80-28DB2BEFC28B}" destId="{220D678E-C4A4-4856-B03A-C2DFB62F6A7E}" srcOrd="1" destOrd="0" presId="urn:microsoft.com/office/officeart/2005/8/layout/vList4#3"/>
    <dgm:cxn modelId="{E7639678-E9FB-40DF-802A-0B9F9279B556}" type="presParOf" srcId="{DBB31E7A-8932-4ECA-9C80-28DB2BEFC28B}" destId="{E62BE9EE-52FF-44AC-B0AE-E4180372D291}" srcOrd="2" destOrd="0" presId="urn:microsoft.com/office/officeart/2005/8/layout/vList4#3"/>
    <dgm:cxn modelId="{1A22A85D-996E-463D-ABB2-BB92938465CD}" type="presParOf" srcId="{03BBD356-A118-4B6A-8C42-4264FAE0AB14}" destId="{8B7A2B77-9909-49CA-8F79-A0C3CBA26793}" srcOrd="3" destOrd="0" presId="urn:microsoft.com/office/officeart/2005/8/layout/vList4#3"/>
    <dgm:cxn modelId="{7B27392F-424A-4623-95F4-DE6BDA392AA9}" type="presParOf" srcId="{03BBD356-A118-4B6A-8C42-4264FAE0AB14}" destId="{9722C271-54B9-4214-B18A-680E32F1229E}" srcOrd="4" destOrd="0" presId="urn:microsoft.com/office/officeart/2005/8/layout/vList4#3"/>
    <dgm:cxn modelId="{DFC42964-53E7-43D9-AD02-5BF3482B9BB2}" type="presParOf" srcId="{9722C271-54B9-4214-B18A-680E32F1229E}" destId="{EA1853B7-AC66-4F03-A740-48535E9E5E9A}" srcOrd="0" destOrd="0" presId="urn:microsoft.com/office/officeart/2005/8/layout/vList4#3"/>
    <dgm:cxn modelId="{23525996-481C-4513-A1D0-C02D64BF31C5}" type="presParOf" srcId="{9722C271-54B9-4214-B18A-680E32F1229E}" destId="{171D7EB7-AF35-4295-B55F-AD8929ABAA85}" srcOrd="1" destOrd="0" presId="urn:microsoft.com/office/officeart/2005/8/layout/vList4#3"/>
    <dgm:cxn modelId="{67B49E7D-7283-44C3-B074-34A66149E49C}" type="presParOf" srcId="{9722C271-54B9-4214-B18A-680E32F1229E}" destId="{E2F22B56-85DD-4A43-81AA-842BCDE345CA}" srcOrd="2" destOrd="0" presId="urn:microsoft.com/office/officeart/2005/8/layout/vList4#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2D76FC1-949C-4BE8-9763-61EAC4F39CDE}" type="doc">
      <dgm:prSet loTypeId="urn:microsoft.com/office/officeart/2005/8/layout/vList4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1044865-F21D-4560-9CC2-2868EE8D0EE2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MX" sz="2800" dirty="0" smtClean="0">
              <a:solidFill>
                <a:schemeClr val="bg1"/>
              </a:solidFill>
            </a:rPr>
            <a:t>4. Antes del Vaticano II</a:t>
          </a:r>
          <a:endParaRPr lang="es-MX" sz="2800" dirty="0">
            <a:solidFill>
              <a:schemeClr val="bg1"/>
            </a:solidFill>
          </a:endParaRPr>
        </a:p>
      </dgm:t>
    </dgm:pt>
    <dgm:pt modelId="{89B43A3E-E1BF-40C3-B269-D2BCB802E930}" type="parTrans" cxnId="{E5553A4E-EACF-4EB9-B795-947044456AC1}">
      <dgm:prSet/>
      <dgm:spPr/>
      <dgm:t>
        <a:bodyPr/>
        <a:lstStyle/>
        <a:p>
          <a:endParaRPr lang="es-MX"/>
        </a:p>
      </dgm:t>
    </dgm:pt>
    <dgm:pt modelId="{34898B9D-6A7A-45E8-8A99-CCD02BECCCE7}" type="sibTrans" cxnId="{E5553A4E-EACF-4EB9-B795-947044456AC1}">
      <dgm:prSet/>
      <dgm:spPr/>
      <dgm:t>
        <a:bodyPr/>
        <a:lstStyle/>
        <a:p>
          <a:endParaRPr lang="es-MX"/>
        </a:p>
      </dgm:t>
    </dgm:pt>
    <dgm:pt modelId="{2AF32861-8133-42E1-891D-EFBFB94FB9D7}">
      <dgm:prSet phldrT="[Texto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MX" sz="2800" dirty="0" smtClean="0">
              <a:solidFill>
                <a:schemeClr val="bg1"/>
              </a:solidFill>
            </a:rPr>
            <a:t>Celebraciones oficiales contenidas en los libros oficiales y por ministros señalados.</a:t>
          </a:r>
          <a:endParaRPr lang="es-MX" sz="2800" dirty="0">
            <a:solidFill>
              <a:schemeClr val="bg1"/>
            </a:solidFill>
          </a:endParaRPr>
        </a:p>
      </dgm:t>
    </dgm:pt>
    <dgm:pt modelId="{7D8F4622-3F4C-4247-BC1C-F4BC3FA94F10}" type="parTrans" cxnId="{D1359BE5-B59C-4192-A140-0EDEAFF25EF5}">
      <dgm:prSet/>
      <dgm:spPr/>
      <dgm:t>
        <a:bodyPr/>
        <a:lstStyle/>
        <a:p>
          <a:endParaRPr lang="es-MX"/>
        </a:p>
      </dgm:t>
    </dgm:pt>
    <dgm:pt modelId="{0A10C756-2F3E-4588-9946-905797986835}" type="sibTrans" cxnId="{D1359BE5-B59C-4192-A140-0EDEAFF25EF5}">
      <dgm:prSet/>
      <dgm:spPr/>
      <dgm:t>
        <a:bodyPr/>
        <a:lstStyle/>
        <a:p>
          <a:endParaRPr lang="es-MX"/>
        </a:p>
      </dgm:t>
    </dgm:pt>
    <dgm:pt modelId="{77643C87-20B4-4C43-89EC-CE4BE05C008B}">
      <dgm:prSet phldrT="[Texto]"/>
      <dgm:spPr>
        <a:solidFill>
          <a:srgbClr val="FFFF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5. Movimiento Litúrgico clásico </a:t>
          </a:r>
        </a:p>
        <a:p>
          <a:r>
            <a:rPr lang="es-MX" b="1" dirty="0" smtClean="0">
              <a:solidFill>
                <a:srgbClr val="FF0000"/>
              </a:solidFill>
            </a:rPr>
            <a:t>( 1903-1959).</a:t>
          </a:r>
          <a:endParaRPr lang="es-MX" b="1" dirty="0">
            <a:solidFill>
              <a:srgbClr val="FF0000"/>
            </a:solidFill>
          </a:endParaRPr>
        </a:p>
      </dgm:t>
    </dgm:pt>
    <dgm:pt modelId="{6820463E-B570-4253-A172-B40AAAF50EE3}" type="parTrans" cxnId="{DBFD8A61-7A4F-484B-880B-D2FCE5ADEF89}">
      <dgm:prSet/>
      <dgm:spPr/>
      <dgm:t>
        <a:bodyPr/>
        <a:lstStyle/>
        <a:p>
          <a:endParaRPr lang="es-MX"/>
        </a:p>
      </dgm:t>
    </dgm:pt>
    <dgm:pt modelId="{034FB3A0-E1AD-4AE1-A324-F573861F2060}" type="sibTrans" cxnId="{DBFD8A61-7A4F-484B-880B-D2FCE5ADEF89}">
      <dgm:prSet/>
      <dgm:spPr/>
      <dgm:t>
        <a:bodyPr/>
        <a:lstStyle/>
        <a:p>
          <a:endParaRPr lang="es-MX"/>
        </a:p>
      </dgm:t>
    </dgm:pt>
    <dgm:pt modelId="{0EBD25DE-1D4E-4BE6-884C-7B41E8988DBE}">
      <dgm:prSet phldrT="[Texto]"/>
      <dgm:spPr>
        <a:solidFill>
          <a:srgbClr val="FFFF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Superación de definiciones  de esteticismo,  </a:t>
          </a:r>
          <a:r>
            <a:rPr lang="es-MX" b="1" dirty="0" err="1" smtClean="0">
              <a:solidFill>
                <a:srgbClr val="FF0000"/>
              </a:solidFill>
            </a:rPr>
            <a:t>juridicismo</a:t>
          </a:r>
          <a:r>
            <a:rPr lang="es-MX" b="1" dirty="0" smtClean="0">
              <a:solidFill>
                <a:srgbClr val="FF0000"/>
              </a:solidFill>
            </a:rPr>
            <a:t> y </a:t>
          </a:r>
          <a:r>
            <a:rPr lang="es-MX" b="1" dirty="0" err="1" smtClean="0">
              <a:solidFill>
                <a:srgbClr val="FF0000"/>
              </a:solidFill>
            </a:rPr>
            <a:t>rubricismo</a:t>
          </a:r>
          <a:r>
            <a:rPr lang="es-MX" b="1" dirty="0" smtClean="0">
              <a:solidFill>
                <a:srgbClr val="FF0000"/>
              </a:solidFill>
            </a:rPr>
            <a:t>.</a:t>
          </a:r>
          <a:endParaRPr lang="es-MX" b="1" dirty="0">
            <a:solidFill>
              <a:srgbClr val="FF0000"/>
            </a:solidFill>
          </a:endParaRPr>
        </a:p>
      </dgm:t>
    </dgm:pt>
    <dgm:pt modelId="{6671C131-4F7F-4469-BB32-A80D157D0EF9}" type="parTrans" cxnId="{19D406C6-7712-40BC-9164-3DB6631F5200}">
      <dgm:prSet/>
      <dgm:spPr/>
      <dgm:t>
        <a:bodyPr/>
        <a:lstStyle/>
        <a:p>
          <a:endParaRPr lang="es-MX"/>
        </a:p>
      </dgm:t>
    </dgm:pt>
    <dgm:pt modelId="{17BCEF55-B003-4B8F-B460-671D141CFDB5}" type="sibTrans" cxnId="{19D406C6-7712-40BC-9164-3DB6631F5200}">
      <dgm:prSet/>
      <dgm:spPr/>
      <dgm:t>
        <a:bodyPr/>
        <a:lstStyle/>
        <a:p>
          <a:endParaRPr lang="es-MX"/>
        </a:p>
      </dgm:t>
    </dgm:pt>
    <dgm:pt modelId="{D5479F4C-87B9-4876-8239-7B94EA7F9749}">
      <dgm:prSet phldrT="[Texto]" custT="1"/>
      <dgm:spPr/>
      <dgm:t>
        <a:bodyPr/>
        <a:lstStyle/>
        <a:p>
          <a:r>
            <a:rPr lang="es-MX" sz="2800" dirty="0" smtClean="0"/>
            <a:t>6. Vaticano II.</a:t>
          </a:r>
          <a:endParaRPr lang="es-MX" sz="2800" dirty="0"/>
        </a:p>
      </dgm:t>
    </dgm:pt>
    <dgm:pt modelId="{F864136C-7E61-4B1E-B6C7-896B334CB27E}" type="parTrans" cxnId="{70D10BDA-F044-4AD5-BDBC-690837DE3806}">
      <dgm:prSet/>
      <dgm:spPr/>
      <dgm:t>
        <a:bodyPr/>
        <a:lstStyle/>
        <a:p>
          <a:endParaRPr lang="es-MX"/>
        </a:p>
      </dgm:t>
    </dgm:pt>
    <dgm:pt modelId="{6003BFFF-3605-4468-8BB8-2A61DD017AEF}" type="sibTrans" cxnId="{70D10BDA-F044-4AD5-BDBC-690837DE3806}">
      <dgm:prSet/>
      <dgm:spPr/>
      <dgm:t>
        <a:bodyPr/>
        <a:lstStyle/>
        <a:p>
          <a:endParaRPr lang="es-MX"/>
        </a:p>
      </dgm:t>
    </dgm:pt>
    <dgm:pt modelId="{7BD264A1-56CC-4140-AC07-E960AA0E9562}">
      <dgm:prSet phldrT="[Texto]" custT="1"/>
      <dgm:spPr/>
      <dgm:t>
        <a:bodyPr/>
        <a:lstStyle/>
        <a:p>
          <a:r>
            <a:rPr lang="es-MX" sz="2800" dirty="0" smtClean="0"/>
            <a:t>Es el ejercicio del sacerdocio de Cristo o ejercicio de la obra de la redención.</a:t>
          </a:r>
          <a:endParaRPr lang="es-MX" sz="2800" dirty="0"/>
        </a:p>
      </dgm:t>
    </dgm:pt>
    <dgm:pt modelId="{62F48B58-5140-4373-BEC6-87844B731395}" type="parTrans" cxnId="{DABBB0B5-92BC-452C-AAF4-16329CFF2242}">
      <dgm:prSet/>
      <dgm:spPr/>
      <dgm:t>
        <a:bodyPr/>
        <a:lstStyle/>
        <a:p>
          <a:endParaRPr lang="es-MX"/>
        </a:p>
      </dgm:t>
    </dgm:pt>
    <dgm:pt modelId="{2FC61B08-355F-4E8B-9E05-81BE870020C3}" type="sibTrans" cxnId="{DABBB0B5-92BC-452C-AAF4-16329CFF2242}">
      <dgm:prSet/>
      <dgm:spPr/>
      <dgm:t>
        <a:bodyPr/>
        <a:lstStyle/>
        <a:p>
          <a:endParaRPr lang="es-MX"/>
        </a:p>
      </dgm:t>
    </dgm:pt>
    <dgm:pt modelId="{09C0AA9E-7078-44C3-8B9F-48FDA204556E}" type="pres">
      <dgm:prSet presAssocID="{02D76FC1-949C-4BE8-9763-61EAC4F39CDE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4BFBB66-4609-4610-B3BB-73A9628B2BA2}" type="pres">
      <dgm:prSet presAssocID="{A1044865-F21D-4560-9CC2-2868EE8D0EE2}" presName="comp" presStyleCnt="0"/>
      <dgm:spPr/>
    </dgm:pt>
    <dgm:pt modelId="{6770BFDD-6184-4026-8424-DA7FAA4BA355}" type="pres">
      <dgm:prSet presAssocID="{A1044865-F21D-4560-9CC2-2868EE8D0EE2}" presName="box" presStyleLbl="node1" presStyleIdx="0" presStyleCnt="3"/>
      <dgm:spPr/>
      <dgm:t>
        <a:bodyPr/>
        <a:lstStyle/>
        <a:p>
          <a:endParaRPr lang="es-MX"/>
        </a:p>
      </dgm:t>
    </dgm:pt>
    <dgm:pt modelId="{12A6F7AA-08C6-4C9E-9B4B-EFCA26E20BD0}" type="pres">
      <dgm:prSet presAssocID="{A1044865-F21D-4560-9CC2-2868EE8D0EE2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B7A66B12-CBCA-4282-965D-005A29F2B1E1}" type="pres">
      <dgm:prSet presAssocID="{A1044865-F21D-4560-9CC2-2868EE8D0EE2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E110F48-4729-4F6C-B830-719322778686}" type="pres">
      <dgm:prSet presAssocID="{34898B9D-6A7A-45E8-8A99-CCD02BECCCE7}" presName="spacer" presStyleCnt="0"/>
      <dgm:spPr/>
    </dgm:pt>
    <dgm:pt modelId="{F922ED85-097F-4FFD-803D-C4BDC1149108}" type="pres">
      <dgm:prSet presAssocID="{77643C87-20B4-4C43-89EC-CE4BE05C008B}" presName="comp" presStyleCnt="0"/>
      <dgm:spPr/>
    </dgm:pt>
    <dgm:pt modelId="{942DB722-C719-48BC-AB0C-C9C8F8659E42}" type="pres">
      <dgm:prSet presAssocID="{77643C87-20B4-4C43-89EC-CE4BE05C008B}" presName="box" presStyleLbl="node1" presStyleIdx="1" presStyleCnt="3"/>
      <dgm:spPr/>
      <dgm:t>
        <a:bodyPr/>
        <a:lstStyle/>
        <a:p>
          <a:endParaRPr lang="es-MX"/>
        </a:p>
      </dgm:t>
    </dgm:pt>
    <dgm:pt modelId="{6386B35F-146D-4003-A65C-15A8CD277550}" type="pres">
      <dgm:prSet presAssocID="{77643C87-20B4-4C43-89EC-CE4BE05C008B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37A83D0F-F435-40AB-92CC-3835BDACE064}" type="pres">
      <dgm:prSet presAssocID="{77643C87-20B4-4C43-89EC-CE4BE05C008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4033DC8-41E9-40C3-A6E7-E66AB34C0CC6}" type="pres">
      <dgm:prSet presAssocID="{034FB3A0-E1AD-4AE1-A324-F573861F2060}" presName="spacer" presStyleCnt="0"/>
      <dgm:spPr/>
    </dgm:pt>
    <dgm:pt modelId="{2AEE9752-DEE3-43AC-B3D8-617831DED0EE}" type="pres">
      <dgm:prSet presAssocID="{D5479F4C-87B9-4876-8239-7B94EA7F9749}" presName="comp" presStyleCnt="0"/>
      <dgm:spPr/>
    </dgm:pt>
    <dgm:pt modelId="{2C90EF3A-EE7E-44F3-8D1A-B812BFD82A04}" type="pres">
      <dgm:prSet presAssocID="{D5479F4C-87B9-4876-8239-7B94EA7F9749}" presName="box" presStyleLbl="node1" presStyleIdx="2" presStyleCnt="3"/>
      <dgm:spPr/>
      <dgm:t>
        <a:bodyPr/>
        <a:lstStyle/>
        <a:p>
          <a:endParaRPr lang="es-MX"/>
        </a:p>
      </dgm:t>
    </dgm:pt>
    <dgm:pt modelId="{A180B3CD-6A1C-4AD0-80E3-858837343AE3}" type="pres">
      <dgm:prSet presAssocID="{D5479F4C-87B9-4876-8239-7B94EA7F9749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02C15A14-5D6C-41CC-8C5A-0E69847AB35B}" type="pres">
      <dgm:prSet presAssocID="{D5479F4C-87B9-4876-8239-7B94EA7F9749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19D406C6-7712-40BC-9164-3DB6631F5200}" srcId="{77643C87-20B4-4C43-89EC-CE4BE05C008B}" destId="{0EBD25DE-1D4E-4BE6-884C-7B41E8988DBE}" srcOrd="0" destOrd="0" parTransId="{6671C131-4F7F-4469-BB32-A80D157D0EF9}" sibTransId="{17BCEF55-B003-4B8F-B460-671D141CFDB5}"/>
    <dgm:cxn modelId="{D1359BE5-B59C-4192-A140-0EDEAFF25EF5}" srcId="{A1044865-F21D-4560-9CC2-2868EE8D0EE2}" destId="{2AF32861-8133-42E1-891D-EFBFB94FB9D7}" srcOrd="0" destOrd="0" parTransId="{7D8F4622-3F4C-4247-BC1C-F4BC3FA94F10}" sibTransId="{0A10C756-2F3E-4588-9946-905797986835}"/>
    <dgm:cxn modelId="{F615793F-5923-4221-A0A4-7906F5238C24}" type="presOf" srcId="{77643C87-20B4-4C43-89EC-CE4BE05C008B}" destId="{942DB722-C719-48BC-AB0C-C9C8F8659E42}" srcOrd="0" destOrd="0" presId="urn:microsoft.com/office/officeart/2005/8/layout/vList4#4"/>
    <dgm:cxn modelId="{DB3A568D-76ED-46C4-A137-DDDA22A80DC7}" type="presOf" srcId="{02D76FC1-949C-4BE8-9763-61EAC4F39CDE}" destId="{09C0AA9E-7078-44C3-8B9F-48FDA204556E}" srcOrd="0" destOrd="0" presId="urn:microsoft.com/office/officeart/2005/8/layout/vList4#4"/>
    <dgm:cxn modelId="{70D10BDA-F044-4AD5-BDBC-690837DE3806}" srcId="{02D76FC1-949C-4BE8-9763-61EAC4F39CDE}" destId="{D5479F4C-87B9-4876-8239-7B94EA7F9749}" srcOrd="2" destOrd="0" parTransId="{F864136C-7E61-4B1E-B6C7-896B334CB27E}" sibTransId="{6003BFFF-3605-4468-8BB8-2A61DD017AEF}"/>
    <dgm:cxn modelId="{2FFAAF98-D6E7-408C-8D22-82BE5B7920ED}" type="presOf" srcId="{77643C87-20B4-4C43-89EC-CE4BE05C008B}" destId="{37A83D0F-F435-40AB-92CC-3835BDACE064}" srcOrd="1" destOrd="0" presId="urn:microsoft.com/office/officeart/2005/8/layout/vList4#4"/>
    <dgm:cxn modelId="{CB178AE3-4AA7-4ADD-B4E5-29C1F5EF9B86}" type="presOf" srcId="{7BD264A1-56CC-4140-AC07-E960AA0E9562}" destId="{02C15A14-5D6C-41CC-8C5A-0E69847AB35B}" srcOrd="1" destOrd="1" presId="urn:microsoft.com/office/officeart/2005/8/layout/vList4#4"/>
    <dgm:cxn modelId="{DABBB0B5-92BC-452C-AAF4-16329CFF2242}" srcId="{D5479F4C-87B9-4876-8239-7B94EA7F9749}" destId="{7BD264A1-56CC-4140-AC07-E960AA0E9562}" srcOrd="0" destOrd="0" parTransId="{62F48B58-5140-4373-BEC6-87844B731395}" sibTransId="{2FC61B08-355F-4E8B-9E05-81BE870020C3}"/>
    <dgm:cxn modelId="{DBFD8A61-7A4F-484B-880B-D2FCE5ADEF89}" srcId="{02D76FC1-949C-4BE8-9763-61EAC4F39CDE}" destId="{77643C87-20B4-4C43-89EC-CE4BE05C008B}" srcOrd="1" destOrd="0" parTransId="{6820463E-B570-4253-A172-B40AAAF50EE3}" sibTransId="{034FB3A0-E1AD-4AE1-A324-F573861F2060}"/>
    <dgm:cxn modelId="{E1A7AE2A-8151-4FF4-942A-064BE0683138}" type="presOf" srcId="{A1044865-F21D-4560-9CC2-2868EE8D0EE2}" destId="{6770BFDD-6184-4026-8424-DA7FAA4BA355}" srcOrd="0" destOrd="0" presId="urn:microsoft.com/office/officeart/2005/8/layout/vList4#4"/>
    <dgm:cxn modelId="{85D3F0E7-7C0B-4D72-81C8-075C2A80CFA9}" type="presOf" srcId="{2AF32861-8133-42E1-891D-EFBFB94FB9D7}" destId="{B7A66B12-CBCA-4282-965D-005A29F2B1E1}" srcOrd="1" destOrd="1" presId="urn:microsoft.com/office/officeart/2005/8/layout/vList4#4"/>
    <dgm:cxn modelId="{E5553A4E-EACF-4EB9-B795-947044456AC1}" srcId="{02D76FC1-949C-4BE8-9763-61EAC4F39CDE}" destId="{A1044865-F21D-4560-9CC2-2868EE8D0EE2}" srcOrd="0" destOrd="0" parTransId="{89B43A3E-E1BF-40C3-B269-D2BCB802E930}" sibTransId="{34898B9D-6A7A-45E8-8A99-CCD02BECCCE7}"/>
    <dgm:cxn modelId="{95E2694B-69A3-4458-A629-705EF659FBF3}" type="presOf" srcId="{7BD264A1-56CC-4140-AC07-E960AA0E9562}" destId="{2C90EF3A-EE7E-44F3-8D1A-B812BFD82A04}" srcOrd="0" destOrd="1" presId="urn:microsoft.com/office/officeart/2005/8/layout/vList4#4"/>
    <dgm:cxn modelId="{304F7C2F-EC84-4560-8E1C-ED4BBE959EF2}" type="presOf" srcId="{0EBD25DE-1D4E-4BE6-884C-7B41E8988DBE}" destId="{37A83D0F-F435-40AB-92CC-3835BDACE064}" srcOrd="1" destOrd="1" presId="urn:microsoft.com/office/officeart/2005/8/layout/vList4#4"/>
    <dgm:cxn modelId="{FCF3AC74-8FFD-4225-86C1-38A5C4C0C36F}" type="presOf" srcId="{0EBD25DE-1D4E-4BE6-884C-7B41E8988DBE}" destId="{942DB722-C719-48BC-AB0C-C9C8F8659E42}" srcOrd="0" destOrd="1" presId="urn:microsoft.com/office/officeart/2005/8/layout/vList4#4"/>
    <dgm:cxn modelId="{727FD3FC-16F0-471E-9C4A-F72D2A8B34FE}" type="presOf" srcId="{2AF32861-8133-42E1-891D-EFBFB94FB9D7}" destId="{6770BFDD-6184-4026-8424-DA7FAA4BA355}" srcOrd="0" destOrd="1" presId="urn:microsoft.com/office/officeart/2005/8/layout/vList4#4"/>
    <dgm:cxn modelId="{9FC7682D-CA9B-4022-8744-5E93567D2C5B}" type="presOf" srcId="{D5479F4C-87B9-4876-8239-7B94EA7F9749}" destId="{02C15A14-5D6C-41CC-8C5A-0E69847AB35B}" srcOrd="1" destOrd="0" presId="urn:microsoft.com/office/officeart/2005/8/layout/vList4#4"/>
    <dgm:cxn modelId="{ECE3324F-095F-435F-B515-A072CEFDFE7A}" type="presOf" srcId="{D5479F4C-87B9-4876-8239-7B94EA7F9749}" destId="{2C90EF3A-EE7E-44F3-8D1A-B812BFD82A04}" srcOrd="0" destOrd="0" presId="urn:microsoft.com/office/officeart/2005/8/layout/vList4#4"/>
    <dgm:cxn modelId="{81A8EF66-72F8-4206-B96B-EDEF010001D1}" type="presOf" srcId="{A1044865-F21D-4560-9CC2-2868EE8D0EE2}" destId="{B7A66B12-CBCA-4282-965D-005A29F2B1E1}" srcOrd="1" destOrd="0" presId="urn:microsoft.com/office/officeart/2005/8/layout/vList4#4"/>
    <dgm:cxn modelId="{86D06360-6D78-4477-BCAC-A045C7766114}" type="presParOf" srcId="{09C0AA9E-7078-44C3-8B9F-48FDA204556E}" destId="{D4BFBB66-4609-4610-B3BB-73A9628B2BA2}" srcOrd="0" destOrd="0" presId="urn:microsoft.com/office/officeart/2005/8/layout/vList4#4"/>
    <dgm:cxn modelId="{D8CB70B8-8863-457B-AA13-59E1F62D4451}" type="presParOf" srcId="{D4BFBB66-4609-4610-B3BB-73A9628B2BA2}" destId="{6770BFDD-6184-4026-8424-DA7FAA4BA355}" srcOrd="0" destOrd="0" presId="urn:microsoft.com/office/officeart/2005/8/layout/vList4#4"/>
    <dgm:cxn modelId="{74316503-7D86-41D4-BB1A-24D9ABFC05D5}" type="presParOf" srcId="{D4BFBB66-4609-4610-B3BB-73A9628B2BA2}" destId="{12A6F7AA-08C6-4C9E-9B4B-EFCA26E20BD0}" srcOrd="1" destOrd="0" presId="urn:microsoft.com/office/officeart/2005/8/layout/vList4#4"/>
    <dgm:cxn modelId="{B2ECB4DF-5047-4203-9111-3AA5B61DED6B}" type="presParOf" srcId="{D4BFBB66-4609-4610-B3BB-73A9628B2BA2}" destId="{B7A66B12-CBCA-4282-965D-005A29F2B1E1}" srcOrd="2" destOrd="0" presId="urn:microsoft.com/office/officeart/2005/8/layout/vList4#4"/>
    <dgm:cxn modelId="{210A5214-3A7B-427D-B6BE-EA9FE0EE4545}" type="presParOf" srcId="{09C0AA9E-7078-44C3-8B9F-48FDA204556E}" destId="{8E110F48-4729-4F6C-B830-719322778686}" srcOrd="1" destOrd="0" presId="urn:microsoft.com/office/officeart/2005/8/layout/vList4#4"/>
    <dgm:cxn modelId="{DC1FC6FD-65AE-42DE-971B-0A1248E736F3}" type="presParOf" srcId="{09C0AA9E-7078-44C3-8B9F-48FDA204556E}" destId="{F922ED85-097F-4FFD-803D-C4BDC1149108}" srcOrd="2" destOrd="0" presId="urn:microsoft.com/office/officeart/2005/8/layout/vList4#4"/>
    <dgm:cxn modelId="{11ECC120-D3D8-42E3-98F2-89329E8F1E75}" type="presParOf" srcId="{F922ED85-097F-4FFD-803D-C4BDC1149108}" destId="{942DB722-C719-48BC-AB0C-C9C8F8659E42}" srcOrd="0" destOrd="0" presId="urn:microsoft.com/office/officeart/2005/8/layout/vList4#4"/>
    <dgm:cxn modelId="{398F5395-91F5-4A99-838B-48A5EB188A06}" type="presParOf" srcId="{F922ED85-097F-4FFD-803D-C4BDC1149108}" destId="{6386B35F-146D-4003-A65C-15A8CD277550}" srcOrd="1" destOrd="0" presId="urn:microsoft.com/office/officeart/2005/8/layout/vList4#4"/>
    <dgm:cxn modelId="{31242B74-1FE9-4BBE-89E3-6C88C17D0A27}" type="presParOf" srcId="{F922ED85-097F-4FFD-803D-C4BDC1149108}" destId="{37A83D0F-F435-40AB-92CC-3835BDACE064}" srcOrd="2" destOrd="0" presId="urn:microsoft.com/office/officeart/2005/8/layout/vList4#4"/>
    <dgm:cxn modelId="{4D49430C-29C4-4C50-933D-2B44B7E93303}" type="presParOf" srcId="{09C0AA9E-7078-44C3-8B9F-48FDA204556E}" destId="{84033DC8-41E9-40C3-A6E7-E66AB34C0CC6}" srcOrd="3" destOrd="0" presId="urn:microsoft.com/office/officeart/2005/8/layout/vList4#4"/>
    <dgm:cxn modelId="{05ED9345-9C2C-4DE4-9884-1238779E7EFE}" type="presParOf" srcId="{09C0AA9E-7078-44C3-8B9F-48FDA204556E}" destId="{2AEE9752-DEE3-43AC-B3D8-617831DED0EE}" srcOrd="4" destOrd="0" presId="urn:microsoft.com/office/officeart/2005/8/layout/vList4#4"/>
    <dgm:cxn modelId="{3363E844-0646-4AC4-83A1-BFD772A4DDF1}" type="presParOf" srcId="{2AEE9752-DEE3-43AC-B3D8-617831DED0EE}" destId="{2C90EF3A-EE7E-44F3-8D1A-B812BFD82A04}" srcOrd="0" destOrd="0" presId="urn:microsoft.com/office/officeart/2005/8/layout/vList4#4"/>
    <dgm:cxn modelId="{B3DE9755-B53A-4F5B-B7F5-9C6A8B3BEE49}" type="presParOf" srcId="{2AEE9752-DEE3-43AC-B3D8-617831DED0EE}" destId="{A180B3CD-6A1C-4AD0-80E3-858837343AE3}" srcOrd="1" destOrd="0" presId="urn:microsoft.com/office/officeart/2005/8/layout/vList4#4"/>
    <dgm:cxn modelId="{8F363771-5BCE-4C02-A508-49A9AC7061F3}" type="presParOf" srcId="{2AEE9752-DEE3-43AC-B3D8-617831DED0EE}" destId="{02C15A14-5D6C-41CC-8C5A-0E69847AB35B}" srcOrd="2" destOrd="0" presId="urn:microsoft.com/office/officeart/2005/8/layout/vList4#4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454D95-DBC0-4D64-BF63-4D18983FFDF3}" type="doc">
      <dgm:prSet loTypeId="urn:microsoft.com/office/officeart/2005/8/layout/vList4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8EC44B14-8E4C-4EAB-B313-045C60848FE0}">
      <dgm:prSet phldrT="[Texto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sz="2400" b="1" dirty="0" smtClean="0">
              <a:solidFill>
                <a:srgbClr val="FFFF00"/>
              </a:solidFill>
            </a:rPr>
            <a:t>SEIS CLAVES PARA SU DEFINICIÓN</a:t>
          </a:r>
          <a:endParaRPr lang="es-MX" sz="2400" b="1" dirty="0">
            <a:solidFill>
              <a:srgbClr val="FFFF00"/>
            </a:solidFill>
          </a:endParaRPr>
        </a:p>
      </dgm:t>
    </dgm:pt>
    <dgm:pt modelId="{C5435F23-36B2-4336-B98C-53CD1EA90451}" type="parTrans" cxnId="{F25E97BE-34B6-44FB-83C2-ABBF0E422C22}">
      <dgm:prSet/>
      <dgm:spPr/>
      <dgm:t>
        <a:bodyPr/>
        <a:lstStyle/>
        <a:p>
          <a:endParaRPr lang="es-MX"/>
        </a:p>
      </dgm:t>
    </dgm:pt>
    <dgm:pt modelId="{BA14FA29-17BE-437D-B28B-BD74AC9589E9}" type="sibTrans" cxnId="{F25E97BE-34B6-44FB-83C2-ABBF0E422C22}">
      <dgm:prSet/>
      <dgm:spPr/>
      <dgm:t>
        <a:bodyPr/>
        <a:lstStyle/>
        <a:p>
          <a:endParaRPr lang="es-MX"/>
        </a:p>
      </dgm:t>
    </dgm:pt>
    <dgm:pt modelId="{D229ED6E-F209-4A54-9695-B4711A276AE4}">
      <dgm:prSet phldrT="[Texto]" custT="1"/>
      <dgm:spPr/>
      <dgm:t>
        <a:bodyPr/>
        <a:lstStyle/>
        <a:p>
          <a:r>
            <a:rPr lang="es-MX" sz="2400" b="1" dirty="0" smtClean="0">
              <a:solidFill>
                <a:srgbClr val="FFFF00"/>
              </a:solidFill>
            </a:rPr>
            <a:t>Doctrina del Vaticano II</a:t>
          </a:r>
          <a:endParaRPr lang="es-MX" sz="2400" b="1" dirty="0">
            <a:solidFill>
              <a:srgbClr val="FFFF00"/>
            </a:solidFill>
          </a:endParaRPr>
        </a:p>
      </dgm:t>
    </dgm:pt>
    <dgm:pt modelId="{F01D7899-8495-453C-8703-D0A0F43D6FB8}" type="parTrans" cxnId="{199FF4B9-2F8D-4C35-8032-BCCA5D9D4C2A}">
      <dgm:prSet/>
      <dgm:spPr/>
      <dgm:t>
        <a:bodyPr/>
        <a:lstStyle/>
        <a:p>
          <a:endParaRPr lang="es-MX"/>
        </a:p>
      </dgm:t>
    </dgm:pt>
    <dgm:pt modelId="{F90B23DE-3B0C-4848-8479-913021F8142C}" type="sibTrans" cxnId="{199FF4B9-2F8D-4C35-8032-BCCA5D9D4C2A}">
      <dgm:prSet/>
      <dgm:spPr/>
      <dgm:t>
        <a:bodyPr/>
        <a:lstStyle/>
        <a:p>
          <a:endParaRPr lang="es-MX"/>
        </a:p>
      </dgm:t>
    </dgm:pt>
    <dgm:pt modelId="{D5718FED-55CD-4C21-98C9-3C9E2590F97F}" type="pres">
      <dgm:prSet presAssocID="{15454D95-DBC0-4D64-BF63-4D18983FFDF3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DAA6A036-3C15-4586-AAC1-B64FE7DFC44B}" type="pres">
      <dgm:prSet presAssocID="{8EC44B14-8E4C-4EAB-B313-045C60848FE0}" presName="comp" presStyleCnt="0"/>
      <dgm:spPr/>
    </dgm:pt>
    <dgm:pt modelId="{24A2823A-AF90-4072-8EE9-B707DC0FD3BB}" type="pres">
      <dgm:prSet presAssocID="{8EC44B14-8E4C-4EAB-B313-045C60848FE0}" presName="box" presStyleLbl="node1" presStyleIdx="0" presStyleCnt="1"/>
      <dgm:spPr/>
      <dgm:t>
        <a:bodyPr/>
        <a:lstStyle/>
        <a:p>
          <a:endParaRPr lang="es-MX"/>
        </a:p>
      </dgm:t>
    </dgm:pt>
    <dgm:pt modelId="{1CD790AB-E12D-4DCD-832C-5AB06BE79C2F}" type="pres">
      <dgm:prSet presAssocID="{8EC44B14-8E4C-4EAB-B313-045C60848FE0}" presName="img" presStyleLbl="fgImgPlace1" presStyleIdx="0" presStyleCnt="1" custScaleX="8519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B01F2C25-D162-4EB6-8F64-D8EE96D0B295}" type="pres">
      <dgm:prSet presAssocID="{8EC44B14-8E4C-4EAB-B313-045C60848FE0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95EBCDC9-8E8A-4E20-812C-BC5F04025489}" type="presOf" srcId="{D229ED6E-F209-4A54-9695-B4711A276AE4}" destId="{B01F2C25-D162-4EB6-8F64-D8EE96D0B295}" srcOrd="1" destOrd="1" presId="urn:microsoft.com/office/officeart/2005/8/layout/vList4#5"/>
    <dgm:cxn modelId="{D8D794D7-D618-4062-80FF-30433E4968F1}" type="presOf" srcId="{15454D95-DBC0-4D64-BF63-4D18983FFDF3}" destId="{D5718FED-55CD-4C21-98C9-3C9E2590F97F}" srcOrd="0" destOrd="0" presId="urn:microsoft.com/office/officeart/2005/8/layout/vList4#5"/>
    <dgm:cxn modelId="{199FF4B9-2F8D-4C35-8032-BCCA5D9D4C2A}" srcId="{8EC44B14-8E4C-4EAB-B313-045C60848FE0}" destId="{D229ED6E-F209-4A54-9695-B4711A276AE4}" srcOrd="0" destOrd="0" parTransId="{F01D7899-8495-453C-8703-D0A0F43D6FB8}" sibTransId="{F90B23DE-3B0C-4848-8479-913021F8142C}"/>
    <dgm:cxn modelId="{6DD5E888-F6E7-4791-BC99-8537AA2AC535}" type="presOf" srcId="{D229ED6E-F209-4A54-9695-B4711A276AE4}" destId="{24A2823A-AF90-4072-8EE9-B707DC0FD3BB}" srcOrd="0" destOrd="1" presId="urn:microsoft.com/office/officeart/2005/8/layout/vList4#5"/>
    <dgm:cxn modelId="{90DA8D86-ECDB-4BE8-A38C-6E4917FADE02}" type="presOf" srcId="{8EC44B14-8E4C-4EAB-B313-045C60848FE0}" destId="{24A2823A-AF90-4072-8EE9-B707DC0FD3BB}" srcOrd="0" destOrd="0" presId="urn:microsoft.com/office/officeart/2005/8/layout/vList4#5"/>
    <dgm:cxn modelId="{B6DD8E8C-CE19-4AF3-8A10-2749B722108D}" type="presOf" srcId="{8EC44B14-8E4C-4EAB-B313-045C60848FE0}" destId="{B01F2C25-D162-4EB6-8F64-D8EE96D0B295}" srcOrd="1" destOrd="0" presId="urn:microsoft.com/office/officeart/2005/8/layout/vList4#5"/>
    <dgm:cxn modelId="{F25E97BE-34B6-44FB-83C2-ABBF0E422C22}" srcId="{15454D95-DBC0-4D64-BF63-4D18983FFDF3}" destId="{8EC44B14-8E4C-4EAB-B313-045C60848FE0}" srcOrd="0" destOrd="0" parTransId="{C5435F23-36B2-4336-B98C-53CD1EA90451}" sibTransId="{BA14FA29-17BE-437D-B28B-BD74AC9589E9}"/>
    <dgm:cxn modelId="{0523EB12-9DC1-446F-A37A-6A778D783454}" type="presParOf" srcId="{D5718FED-55CD-4C21-98C9-3C9E2590F97F}" destId="{DAA6A036-3C15-4586-AAC1-B64FE7DFC44B}" srcOrd="0" destOrd="0" presId="urn:microsoft.com/office/officeart/2005/8/layout/vList4#5"/>
    <dgm:cxn modelId="{2924111C-0ACB-4D1C-B4C1-6C2A567950CC}" type="presParOf" srcId="{DAA6A036-3C15-4586-AAC1-B64FE7DFC44B}" destId="{24A2823A-AF90-4072-8EE9-B707DC0FD3BB}" srcOrd="0" destOrd="0" presId="urn:microsoft.com/office/officeart/2005/8/layout/vList4#5"/>
    <dgm:cxn modelId="{6453F502-BF9A-4A51-92CC-9A8AD7F5E0E7}" type="presParOf" srcId="{DAA6A036-3C15-4586-AAC1-B64FE7DFC44B}" destId="{1CD790AB-E12D-4DCD-832C-5AB06BE79C2F}" srcOrd="1" destOrd="0" presId="urn:microsoft.com/office/officeart/2005/8/layout/vList4#5"/>
    <dgm:cxn modelId="{6BE13DA0-2343-4AAD-8BB0-73D94D4988DF}" type="presParOf" srcId="{DAA6A036-3C15-4586-AAC1-B64FE7DFC44B}" destId="{B01F2C25-D162-4EB6-8F64-D8EE96D0B295}" srcOrd="2" destOrd="0" presId="urn:microsoft.com/office/officeart/2005/8/layout/vList4#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F56739-5F9C-4B93-A05F-3FFF69F2DD3F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45F002BE-B9FB-4670-89A9-EBE78566868A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1. Historia de Salvación</a:t>
          </a:r>
          <a:endParaRPr lang="es-MX" dirty="0"/>
        </a:p>
      </dgm:t>
    </dgm:pt>
    <dgm:pt modelId="{6B315EA1-1CA3-48E3-AF4A-7D931903C7BE}" type="parTrans" cxnId="{31090B2C-C7F6-492F-981B-2D1311445D2C}">
      <dgm:prSet/>
      <dgm:spPr/>
      <dgm:t>
        <a:bodyPr/>
        <a:lstStyle/>
        <a:p>
          <a:endParaRPr lang="es-MX"/>
        </a:p>
      </dgm:t>
    </dgm:pt>
    <dgm:pt modelId="{18F3A814-13D5-4817-ABFA-98DF8E047208}" type="sibTrans" cxnId="{31090B2C-C7F6-492F-981B-2D1311445D2C}">
      <dgm:prSet/>
      <dgm:spPr/>
      <dgm:t>
        <a:bodyPr/>
        <a:lstStyle/>
        <a:p>
          <a:endParaRPr lang="es-MX"/>
        </a:p>
      </dgm:t>
    </dgm:pt>
    <dgm:pt modelId="{38FBAC38-6015-4C02-8354-AE60566FFB99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3. Liturgia e Iglesia</a:t>
          </a:r>
          <a:endParaRPr lang="es-MX" dirty="0">
            <a:solidFill>
              <a:schemeClr val="bg1"/>
            </a:solidFill>
          </a:endParaRPr>
        </a:p>
      </dgm:t>
    </dgm:pt>
    <dgm:pt modelId="{A4B39065-0C01-465E-AFB8-1E337616959C}" type="parTrans" cxnId="{72DF8DA6-AD15-40F3-BE5C-8753E184F579}">
      <dgm:prSet/>
      <dgm:spPr/>
      <dgm:t>
        <a:bodyPr/>
        <a:lstStyle/>
        <a:p>
          <a:endParaRPr lang="es-MX"/>
        </a:p>
      </dgm:t>
    </dgm:pt>
    <dgm:pt modelId="{3C01F083-8DA9-48BF-BBBD-BF98E24567C2}" type="sibTrans" cxnId="{72DF8DA6-AD15-40F3-BE5C-8753E184F579}">
      <dgm:prSet/>
      <dgm:spPr/>
      <dgm:t>
        <a:bodyPr/>
        <a:lstStyle/>
        <a:p>
          <a:endParaRPr lang="es-MX"/>
        </a:p>
      </dgm:t>
    </dgm:pt>
    <dgm:pt modelId="{73B327A0-B6F3-41C5-8EEE-3CF9CBB3677A}">
      <dgm:prSet phldrT="[Texto]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es-MX" b="1" dirty="0" smtClean="0">
              <a:solidFill>
                <a:schemeClr val="tx1"/>
              </a:solidFill>
            </a:rPr>
            <a:t>4. Doble participación en el Sacerdocio</a:t>
          </a:r>
          <a:endParaRPr lang="es-MX" b="1" dirty="0">
            <a:solidFill>
              <a:schemeClr val="tx1"/>
            </a:solidFill>
          </a:endParaRPr>
        </a:p>
      </dgm:t>
    </dgm:pt>
    <dgm:pt modelId="{C14FEB7C-6446-44EB-B1B7-F65665E47965}" type="parTrans" cxnId="{19D8790B-4D05-4E7C-AF18-68BADC6759E5}">
      <dgm:prSet/>
      <dgm:spPr/>
      <dgm:t>
        <a:bodyPr/>
        <a:lstStyle/>
        <a:p>
          <a:endParaRPr lang="es-MX"/>
        </a:p>
      </dgm:t>
    </dgm:pt>
    <dgm:pt modelId="{95A18642-8A51-4BF0-8697-7780E0F2F141}" type="sibTrans" cxnId="{19D8790B-4D05-4E7C-AF18-68BADC6759E5}">
      <dgm:prSet/>
      <dgm:spPr/>
      <dgm:t>
        <a:bodyPr/>
        <a:lstStyle/>
        <a:p>
          <a:endParaRPr lang="es-MX"/>
        </a:p>
      </dgm:t>
    </dgm:pt>
    <dgm:pt modelId="{F95DC9B3-F3D1-40F2-9676-C4AEBE74AC9F}">
      <dgm:prSet phldrT="[Texto]"/>
      <dgm:spPr>
        <a:solidFill>
          <a:srgbClr val="FFFF00"/>
        </a:solidFill>
      </dgm:spPr>
      <dgm:t>
        <a:bodyPr/>
        <a:lstStyle/>
        <a:p>
          <a:r>
            <a:rPr lang="es-MX" b="1" dirty="0" smtClean="0">
              <a:solidFill>
                <a:srgbClr val="FF0000"/>
              </a:solidFill>
            </a:rPr>
            <a:t>5. Sacrificio espiritual</a:t>
          </a:r>
          <a:endParaRPr lang="es-MX" b="1" dirty="0">
            <a:solidFill>
              <a:srgbClr val="FF0000"/>
            </a:solidFill>
          </a:endParaRPr>
        </a:p>
      </dgm:t>
    </dgm:pt>
    <dgm:pt modelId="{8AEC09F8-99C3-4956-8806-1FF43703FC45}" type="parTrans" cxnId="{678E72E4-91DC-4A81-8ACF-153E0C3F88E9}">
      <dgm:prSet/>
      <dgm:spPr/>
      <dgm:t>
        <a:bodyPr/>
        <a:lstStyle/>
        <a:p>
          <a:endParaRPr lang="es-MX"/>
        </a:p>
      </dgm:t>
    </dgm:pt>
    <dgm:pt modelId="{6AD4809A-AB45-40BD-82E0-039819AA4FDB}" type="sibTrans" cxnId="{678E72E4-91DC-4A81-8ACF-153E0C3F88E9}">
      <dgm:prSet/>
      <dgm:spPr/>
      <dgm:t>
        <a:bodyPr/>
        <a:lstStyle/>
        <a:p>
          <a:endParaRPr lang="es-MX"/>
        </a:p>
      </dgm:t>
    </dgm:pt>
    <dgm:pt modelId="{FC8CBF03-D270-4CA0-8895-48F14E2A60AE}">
      <dgm:prSet phldrT="[Texto]"/>
      <dgm:spPr/>
      <dgm:t>
        <a:bodyPr/>
        <a:lstStyle/>
        <a:p>
          <a:r>
            <a:rPr lang="es-MX" dirty="0" smtClean="0"/>
            <a:t>6. Liturgia y culto privado</a:t>
          </a:r>
          <a:endParaRPr lang="es-MX" dirty="0"/>
        </a:p>
      </dgm:t>
    </dgm:pt>
    <dgm:pt modelId="{F2D9179A-3BE1-40D1-B8D7-A9205D7BAEC7}" type="parTrans" cxnId="{20C53996-2F95-4C48-9813-932DF0AB1C1A}">
      <dgm:prSet/>
      <dgm:spPr/>
      <dgm:t>
        <a:bodyPr/>
        <a:lstStyle/>
        <a:p>
          <a:endParaRPr lang="es-MX"/>
        </a:p>
      </dgm:t>
    </dgm:pt>
    <dgm:pt modelId="{7C264A8E-3F79-4A31-836A-40F4E3C4B490}" type="sibTrans" cxnId="{20C53996-2F95-4C48-9813-932DF0AB1C1A}">
      <dgm:prSet/>
      <dgm:spPr/>
      <dgm:t>
        <a:bodyPr/>
        <a:lstStyle/>
        <a:p>
          <a:endParaRPr lang="es-MX"/>
        </a:p>
      </dgm:t>
    </dgm:pt>
    <dgm:pt modelId="{185266DB-F3F0-4ABC-88D5-20CAA85D7E0D}">
      <dgm:prSet/>
      <dgm:spPr>
        <a:solidFill>
          <a:srgbClr val="FF0000"/>
        </a:solidFill>
      </dgm:spPr>
      <dgm:t>
        <a:bodyPr/>
        <a:lstStyle/>
        <a:p>
          <a:r>
            <a:rPr lang="es-MX" dirty="0" smtClean="0"/>
            <a:t>2. Misterio Pascual de Cristo</a:t>
          </a:r>
          <a:endParaRPr lang="es-MX" dirty="0"/>
        </a:p>
      </dgm:t>
    </dgm:pt>
    <dgm:pt modelId="{0E26868C-1DB3-4B67-87D5-05CF70231E20}" type="parTrans" cxnId="{C0C56B64-0394-4C4E-96CC-45FD04DA4817}">
      <dgm:prSet/>
      <dgm:spPr/>
      <dgm:t>
        <a:bodyPr/>
        <a:lstStyle/>
        <a:p>
          <a:endParaRPr lang="es-MX"/>
        </a:p>
      </dgm:t>
    </dgm:pt>
    <dgm:pt modelId="{CD9DBDFA-AFC9-4ED2-837B-CC859E2301D3}" type="sibTrans" cxnId="{C0C56B64-0394-4C4E-96CC-45FD04DA4817}">
      <dgm:prSet/>
      <dgm:spPr/>
      <dgm:t>
        <a:bodyPr/>
        <a:lstStyle/>
        <a:p>
          <a:endParaRPr lang="es-MX"/>
        </a:p>
      </dgm:t>
    </dgm:pt>
    <dgm:pt modelId="{66B067FD-E6A3-4193-8F57-5A4D8EEA02D3}" type="pres">
      <dgm:prSet presAssocID="{AFF56739-5F9C-4B93-A05F-3FFF69F2DD3F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ECA34F52-0DE3-48C3-94B4-3DD66BB518A6}" type="pres">
      <dgm:prSet presAssocID="{45F002BE-B9FB-4670-89A9-EBE78566868A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6AAA2AA-322A-4F1D-9E21-0DA7E4D5AAA5}" type="pres">
      <dgm:prSet presAssocID="{45F002BE-B9FB-4670-89A9-EBE78566868A}" presName="spNode" presStyleCnt="0"/>
      <dgm:spPr/>
    </dgm:pt>
    <dgm:pt modelId="{7CD943FE-B142-436B-BDCB-E1206A93D265}" type="pres">
      <dgm:prSet presAssocID="{18F3A814-13D5-4817-ABFA-98DF8E047208}" presName="sibTrans" presStyleLbl="sibTrans1D1" presStyleIdx="0" presStyleCnt="6"/>
      <dgm:spPr/>
      <dgm:t>
        <a:bodyPr/>
        <a:lstStyle/>
        <a:p>
          <a:endParaRPr lang="es-MX"/>
        </a:p>
      </dgm:t>
    </dgm:pt>
    <dgm:pt modelId="{101F58D0-3162-4298-9A4C-823B0C639058}" type="pres">
      <dgm:prSet presAssocID="{185266DB-F3F0-4ABC-88D5-20CAA85D7E0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64C112-A04E-485E-BD8C-0CA4C0B6DD63}" type="pres">
      <dgm:prSet presAssocID="{185266DB-F3F0-4ABC-88D5-20CAA85D7E0D}" presName="spNode" presStyleCnt="0"/>
      <dgm:spPr/>
    </dgm:pt>
    <dgm:pt modelId="{C67558B4-3042-43EB-865F-EF4A411474D6}" type="pres">
      <dgm:prSet presAssocID="{CD9DBDFA-AFC9-4ED2-837B-CC859E2301D3}" presName="sibTrans" presStyleLbl="sibTrans1D1" presStyleIdx="1" presStyleCnt="6"/>
      <dgm:spPr/>
      <dgm:t>
        <a:bodyPr/>
        <a:lstStyle/>
        <a:p>
          <a:endParaRPr lang="es-MX"/>
        </a:p>
      </dgm:t>
    </dgm:pt>
    <dgm:pt modelId="{3249BFF8-5FD0-4BD4-845C-642819F5D756}" type="pres">
      <dgm:prSet presAssocID="{38FBAC38-6015-4C02-8354-AE60566FFB9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207D55C-2DCD-4510-9AE7-79C3FBFA476C}" type="pres">
      <dgm:prSet presAssocID="{38FBAC38-6015-4C02-8354-AE60566FFB99}" presName="spNode" presStyleCnt="0"/>
      <dgm:spPr/>
    </dgm:pt>
    <dgm:pt modelId="{C82E1B87-81CA-4825-90F3-7EC16758D415}" type="pres">
      <dgm:prSet presAssocID="{3C01F083-8DA9-48BF-BBBD-BF98E24567C2}" presName="sibTrans" presStyleLbl="sibTrans1D1" presStyleIdx="2" presStyleCnt="6"/>
      <dgm:spPr/>
      <dgm:t>
        <a:bodyPr/>
        <a:lstStyle/>
        <a:p>
          <a:endParaRPr lang="es-MX"/>
        </a:p>
      </dgm:t>
    </dgm:pt>
    <dgm:pt modelId="{17DB4362-2743-45EB-B7E9-0AFC1E9C63CB}" type="pres">
      <dgm:prSet presAssocID="{73B327A0-B6F3-41C5-8EEE-3CF9CBB3677A}" presName="node" presStyleLbl="node1" presStyleIdx="3" presStyleCnt="6" custScaleX="153825" custScaleY="161000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703D873-46A8-4074-84F9-EE34DB07976E}" type="pres">
      <dgm:prSet presAssocID="{73B327A0-B6F3-41C5-8EEE-3CF9CBB3677A}" presName="spNode" presStyleCnt="0"/>
      <dgm:spPr/>
    </dgm:pt>
    <dgm:pt modelId="{DE5D665E-01B7-4196-9C24-7757D58F2BA4}" type="pres">
      <dgm:prSet presAssocID="{95A18642-8A51-4BF0-8697-7780E0F2F141}" presName="sibTrans" presStyleLbl="sibTrans1D1" presStyleIdx="3" presStyleCnt="6"/>
      <dgm:spPr/>
      <dgm:t>
        <a:bodyPr/>
        <a:lstStyle/>
        <a:p>
          <a:endParaRPr lang="es-MX"/>
        </a:p>
      </dgm:t>
    </dgm:pt>
    <dgm:pt modelId="{872C6CFF-B4AD-40D5-A618-0743D1230D77}" type="pres">
      <dgm:prSet presAssocID="{F95DC9B3-F3D1-40F2-9676-C4AEBE74AC9F}" presName="node" presStyleLbl="node1" presStyleIdx="4" presStyleCnt="6" custScaleX="116695" custScaleY="95852" custRadScaleRad="99483" custRadScaleInc="415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D44ACDC-43AC-4623-886B-95506DD52304}" type="pres">
      <dgm:prSet presAssocID="{F95DC9B3-F3D1-40F2-9676-C4AEBE74AC9F}" presName="spNode" presStyleCnt="0"/>
      <dgm:spPr/>
    </dgm:pt>
    <dgm:pt modelId="{1FDBD38E-CF8D-4AA4-BDD9-A726460BF6D0}" type="pres">
      <dgm:prSet presAssocID="{6AD4809A-AB45-40BD-82E0-039819AA4FDB}" presName="sibTrans" presStyleLbl="sibTrans1D1" presStyleIdx="4" presStyleCnt="6"/>
      <dgm:spPr/>
      <dgm:t>
        <a:bodyPr/>
        <a:lstStyle/>
        <a:p>
          <a:endParaRPr lang="es-MX"/>
        </a:p>
      </dgm:t>
    </dgm:pt>
    <dgm:pt modelId="{02FEE7FA-FA7F-4917-97F5-7E68F42F973A}" type="pres">
      <dgm:prSet presAssocID="{FC8CBF03-D270-4CA0-8895-48F14E2A60AE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CE22970A-62E5-4704-AA44-5B63D849DFF3}" type="pres">
      <dgm:prSet presAssocID="{FC8CBF03-D270-4CA0-8895-48F14E2A60AE}" presName="spNode" presStyleCnt="0"/>
      <dgm:spPr/>
    </dgm:pt>
    <dgm:pt modelId="{4C2C363E-4F11-4180-8FE2-149235B9238C}" type="pres">
      <dgm:prSet presAssocID="{7C264A8E-3F79-4A31-836A-40F4E3C4B490}" presName="sibTrans" presStyleLbl="sibTrans1D1" presStyleIdx="5" presStyleCnt="6"/>
      <dgm:spPr/>
      <dgm:t>
        <a:bodyPr/>
        <a:lstStyle/>
        <a:p>
          <a:endParaRPr lang="es-MX"/>
        </a:p>
      </dgm:t>
    </dgm:pt>
  </dgm:ptLst>
  <dgm:cxnLst>
    <dgm:cxn modelId="{3EEFB9C7-3F05-4390-AF65-578E04005A6D}" type="presOf" srcId="{FC8CBF03-D270-4CA0-8895-48F14E2A60AE}" destId="{02FEE7FA-FA7F-4917-97F5-7E68F42F973A}" srcOrd="0" destOrd="0" presId="urn:microsoft.com/office/officeart/2005/8/layout/cycle6"/>
    <dgm:cxn modelId="{59A1AEB0-98C8-4842-844B-519240E20A6E}" type="presOf" srcId="{18F3A814-13D5-4817-ABFA-98DF8E047208}" destId="{7CD943FE-B142-436B-BDCB-E1206A93D265}" srcOrd="0" destOrd="0" presId="urn:microsoft.com/office/officeart/2005/8/layout/cycle6"/>
    <dgm:cxn modelId="{1C1BD65F-60FC-4007-A96B-BE2297DFA1C2}" type="presOf" srcId="{38FBAC38-6015-4C02-8354-AE60566FFB99}" destId="{3249BFF8-5FD0-4BD4-845C-642819F5D756}" srcOrd="0" destOrd="0" presId="urn:microsoft.com/office/officeart/2005/8/layout/cycle6"/>
    <dgm:cxn modelId="{19D8790B-4D05-4E7C-AF18-68BADC6759E5}" srcId="{AFF56739-5F9C-4B93-A05F-3FFF69F2DD3F}" destId="{73B327A0-B6F3-41C5-8EEE-3CF9CBB3677A}" srcOrd="3" destOrd="0" parTransId="{C14FEB7C-6446-44EB-B1B7-F65665E47965}" sibTransId="{95A18642-8A51-4BF0-8697-7780E0F2F141}"/>
    <dgm:cxn modelId="{366C0CCD-4473-41D7-A73D-91C6860371FB}" type="presOf" srcId="{3C01F083-8DA9-48BF-BBBD-BF98E24567C2}" destId="{C82E1B87-81CA-4825-90F3-7EC16758D415}" srcOrd="0" destOrd="0" presId="urn:microsoft.com/office/officeart/2005/8/layout/cycle6"/>
    <dgm:cxn modelId="{BC608190-5C55-4017-B3B9-2B3828087F11}" type="presOf" srcId="{F95DC9B3-F3D1-40F2-9676-C4AEBE74AC9F}" destId="{872C6CFF-B4AD-40D5-A618-0743D1230D77}" srcOrd="0" destOrd="0" presId="urn:microsoft.com/office/officeart/2005/8/layout/cycle6"/>
    <dgm:cxn modelId="{7DAE2D38-798E-4612-AEFD-E450ACCE16B1}" type="presOf" srcId="{95A18642-8A51-4BF0-8697-7780E0F2F141}" destId="{DE5D665E-01B7-4196-9C24-7757D58F2BA4}" srcOrd="0" destOrd="0" presId="urn:microsoft.com/office/officeart/2005/8/layout/cycle6"/>
    <dgm:cxn modelId="{50239823-FEB0-4DBE-80CF-5B57027D73DC}" type="presOf" srcId="{6AD4809A-AB45-40BD-82E0-039819AA4FDB}" destId="{1FDBD38E-CF8D-4AA4-BDD9-A726460BF6D0}" srcOrd="0" destOrd="0" presId="urn:microsoft.com/office/officeart/2005/8/layout/cycle6"/>
    <dgm:cxn modelId="{20C53996-2F95-4C48-9813-932DF0AB1C1A}" srcId="{AFF56739-5F9C-4B93-A05F-3FFF69F2DD3F}" destId="{FC8CBF03-D270-4CA0-8895-48F14E2A60AE}" srcOrd="5" destOrd="0" parTransId="{F2D9179A-3BE1-40D1-B8D7-A9205D7BAEC7}" sibTransId="{7C264A8E-3F79-4A31-836A-40F4E3C4B490}"/>
    <dgm:cxn modelId="{CD5D0916-D4BB-4F58-ACB3-4F5320E86B57}" type="presOf" srcId="{CD9DBDFA-AFC9-4ED2-837B-CC859E2301D3}" destId="{C67558B4-3042-43EB-865F-EF4A411474D6}" srcOrd="0" destOrd="0" presId="urn:microsoft.com/office/officeart/2005/8/layout/cycle6"/>
    <dgm:cxn modelId="{FA80BBAD-AAD7-4B30-822B-1004CE6D2784}" type="presOf" srcId="{45F002BE-B9FB-4670-89A9-EBE78566868A}" destId="{ECA34F52-0DE3-48C3-94B4-3DD66BB518A6}" srcOrd="0" destOrd="0" presId="urn:microsoft.com/office/officeart/2005/8/layout/cycle6"/>
    <dgm:cxn modelId="{E2EBAFE3-9197-4D11-AB7D-DC6DB526ECD9}" type="presOf" srcId="{185266DB-F3F0-4ABC-88D5-20CAA85D7E0D}" destId="{101F58D0-3162-4298-9A4C-823B0C639058}" srcOrd="0" destOrd="0" presId="urn:microsoft.com/office/officeart/2005/8/layout/cycle6"/>
    <dgm:cxn modelId="{3C7D2067-62EE-406C-A51A-DD3F4F706C94}" type="presOf" srcId="{AFF56739-5F9C-4B93-A05F-3FFF69F2DD3F}" destId="{66B067FD-E6A3-4193-8F57-5A4D8EEA02D3}" srcOrd="0" destOrd="0" presId="urn:microsoft.com/office/officeart/2005/8/layout/cycle6"/>
    <dgm:cxn modelId="{C36432E1-4BF6-4580-86DB-90A04DEF2DD6}" type="presOf" srcId="{7C264A8E-3F79-4A31-836A-40F4E3C4B490}" destId="{4C2C363E-4F11-4180-8FE2-149235B9238C}" srcOrd="0" destOrd="0" presId="urn:microsoft.com/office/officeart/2005/8/layout/cycle6"/>
    <dgm:cxn modelId="{2D88AA7D-AAD7-4134-9BF7-30D1F211B9D4}" type="presOf" srcId="{73B327A0-B6F3-41C5-8EEE-3CF9CBB3677A}" destId="{17DB4362-2743-45EB-B7E9-0AFC1E9C63CB}" srcOrd="0" destOrd="0" presId="urn:microsoft.com/office/officeart/2005/8/layout/cycle6"/>
    <dgm:cxn modelId="{31090B2C-C7F6-492F-981B-2D1311445D2C}" srcId="{AFF56739-5F9C-4B93-A05F-3FFF69F2DD3F}" destId="{45F002BE-B9FB-4670-89A9-EBE78566868A}" srcOrd="0" destOrd="0" parTransId="{6B315EA1-1CA3-48E3-AF4A-7D931903C7BE}" sibTransId="{18F3A814-13D5-4817-ABFA-98DF8E047208}"/>
    <dgm:cxn modelId="{72DF8DA6-AD15-40F3-BE5C-8753E184F579}" srcId="{AFF56739-5F9C-4B93-A05F-3FFF69F2DD3F}" destId="{38FBAC38-6015-4C02-8354-AE60566FFB99}" srcOrd="2" destOrd="0" parTransId="{A4B39065-0C01-465E-AFB8-1E337616959C}" sibTransId="{3C01F083-8DA9-48BF-BBBD-BF98E24567C2}"/>
    <dgm:cxn modelId="{678E72E4-91DC-4A81-8ACF-153E0C3F88E9}" srcId="{AFF56739-5F9C-4B93-A05F-3FFF69F2DD3F}" destId="{F95DC9B3-F3D1-40F2-9676-C4AEBE74AC9F}" srcOrd="4" destOrd="0" parTransId="{8AEC09F8-99C3-4956-8806-1FF43703FC45}" sibTransId="{6AD4809A-AB45-40BD-82E0-039819AA4FDB}"/>
    <dgm:cxn modelId="{C0C56B64-0394-4C4E-96CC-45FD04DA4817}" srcId="{AFF56739-5F9C-4B93-A05F-3FFF69F2DD3F}" destId="{185266DB-F3F0-4ABC-88D5-20CAA85D7E0D}" srcOrd="1" destOrd="0" parTransId="{0E26868C-1DB3-4B67-87D5-05CF70231E20}" sibTransId="{CD9DBDFA-AFC9-4ED2-837B-CC859E2301D3}"/>
    <dgm:cxn modelId="{BEE97A89-07AA-4AD3-9370-70A028FD4A22}" type="presParOf" srcId="{66B067FD-E6A3-4193-8F57-5A4D8EEA02D3}" destId="{ECA34F52-0DE3-48C3-94B4-3DD66BB518A6}" srcOrd="0" destOrd="0" presId="urn:microsoft.com/office/officeart/2005/8/layout/cycle6"/>
    <dgm:cxn modelId="{47A3F9BC-4A18-4589-8562-CF2953ADAE4D}" type="presParOf" srcId="{66B067FD-E6A3-4193-8F57-5A4D8EEA02D3}" destId="{56AAA2AA-322A-4F1D-9E21-0DA7E4D5AAA5}" srcOrd="1" destOrd="0" presId="urn:microsoft.com/office/officeart/2005/8/layout/cycle6"/>
    <dgm:cxn modelId="{CC582F3F-E88F-401D-A012-CFD1A3A1AADB}" type="presParOf" srcId="{66B067FD-E6A3-4193-8F57-5A4D8EEA02D3}" destId="{7CD943FE-B142-436B-BDCB-E1206A93D265}" srcOrd="2" destOrd="0" presId="urn:microsoft.com/office/officeart/2005/8/layout/cycle6"/>
    <dgm:cxn modelId="{CD1487F4-01AC-4075-932B-3CEE67F1BBC1}" type="presParOf" srcId="{66B067FD-E6A3-4193-8F57-5A4D8EEA02D3}" destId="{101F58D0-3162-4298-9A4C-823B0C639058}" srcOrd="3" destOrd="0" presId="urn:microsoft.com/office/officeart/2005/8/layout/cycle6"/>
    <dgm:cxn modelId="{BCFDE6C3-E0DA-4661-A0F1-663D4F4EB767}" type="presParOf" srcId="{66B067FD-E6A3-4193-8F57-5A4D8EEA02D3}" destId="{5E64C112-A04E-485E-BD8C-0CA4C0B6DD63}" srcOrd="4" destOrd="0" presId="urn:microsoft.com/office/officeart/2005/8/layout/cycle6"/>
    <dgm:cxn modelId="{84C80F23-5F16-4B95-B739-C8C713CAC6E0}" type="presParOf" srcId="{66B067FD-E6A3-4193-8F57-5A4D8EEA02D3}" destId="{C67558B4-3042-43EB-865F-EF4A411474D6}" srcOrd="5" destOrd="0" presId="urn:microsoft.com/office/officeart/2005/8/layout/cycle6"/>
    <dgm:cxn modelId="{82898FB4-4B6A-4BBF-B9DC-6DC8350E2CF6}" type="presParOf" srcId="{66B067FD-E6A3-4193-8F57-5A4D8EEA02D3}" destId="{3249BFF8-5FD0-4BD4-845C-642819F5D756}" srcOrd="6" destOrd="0" presId="urn:microsoft.com/office/officeart/2005/8/layout/cycle6"/>
    <dgm:cxn modelId="{2F196B7F-0A25-4A38-A782-AFF15F9CC3DD}" type="presParOf" srcId="{66B067FD-E6A3-4193-8F57-5A4D8EEA02D3}" destId="{6207D55C-2DCD-4510-9AE7-79C3FBFA476C}" srcOrd="7" destOrd="0" presId="urn:microsoft.com/office/officeart/2005/8/layout/cycle6"/>
    <dgm:cxn modelId="{247AEE48-88AB-4A62-84B9-6FF9961C6668}" type="presParOf" srcId="{66B067FD-E6A3-4193-8F57-5A4D8EEA02D3}" destId="{C82E1B87-81CA-4825-90F3-7EC16758D415}" srcOrd="8" destOrd="0" presId="urn:microsoft.com/office/officeart/2005/8/layout/cycle6"/>
    <dgm:cxn modelId="{77EAB174-1A62-4270-A014-957417F9CAFD}" type="presParOf" srcId="{66B067FD-E6A3-4193-8F57-5A4D8EEA02D3}" destId="{17DB4362-2743-45EB-B7E9-0AFC1E9C63CB}" srcOrd="9" destOrd="0" presId="urn:microsoft.com/office/officeart/2005/8/layout/cycle6"/>
    <dgm:cxn modelId="{DFC58136-6D7B-4D6C-A0DC-5FCCD4146CC0}" type="presParOf" srcId="{66B067FD-E6A3-4193-8F57-5A4D8EEA02D3}" destId="{D703D873-46A8-4074-84F9-EE34DB07976E}" srcOrd="10" destOrd="0" presId="urn:microsoft.com/office/officeart/2005/8/layout/cycle6"/>
    <dgm:cxn modelId="{17DD8F75-2672-4DD7-8664-7D2279CA89D3}" type="presParOf" srcId="{66B067FD-E6A3-4193-8F57-5A4D8EEA02D3}" destId="{DE5D665E-01B7-4196-9C24-7757D58F2BA4}" srcOrd="11" destOrd="0" presId="urn:microsoft.com/office/officeart/2005/8/layout/cycle6"/>
    <dgm:cxn modelId="{E40E8AF4-371C-49B1-BBA1-F5412D778F0B}" type="presParOf" srcId="{66B067FD-E6A3-4193-8F57-5A4D8EEA02D3}" destId="{872C6CFF-B4AD-40D5-A618-0743D1230D77}" srcOrd="12" destOrd="0" presId="urn:microsoft.com/office/officeart/2005/8/layout/cycle6"/>
    <dgm:cxn modelId="{23A39653-70CE-4EED-AA82-0F4C8DD61F1B}" type="presParOf" srcId="{66B067FD-E6A3-4193-8F57-5A4D8EEA02D3}" destId="{ED44ACDC-43AC-4623-886B-95506DD52304}" srcOrd="13" destOrd="0" presId="urn:microsoft.com/office/officeart/2005/8/layout/cycle6"/>
    <dgm:cxn modelId="{A27A1C7C-706B-48BB-88E6-31D0787F5C0B}" type="presParOf" srcId="{66B067FD-E6A3-4193-8F57-5A4D8EEA02D3}" destId="{1FDBD38E-CF8D-4AA4-BDD9-A726460BF6D0}" srcOrd="14" destOrd="0" presId="urn:microsoft.com/office/officeart/2005/8/layout/cycle6"/>
    <dgm:cxn modelId="{4ED057D9-A578-4D4B-8929-C627ED41CFC8}" type="presParOf" srcId="{66B067FD-E6A3-4193-8F57-5A4D8EEA02D3}" destId="{02FEE7FA-FA7F-4917-97F5-7E68F42F973A}" srcOrd="15" destOrd="0" presId="urn:microsoft.com/office/officeart/2005/8/layout/cycle6"/>
    <dgm:cxn modelId="{90A384F1-AE9C-4447-AAB3-4EBDF79D5213}" type="presParOf" srcId="{66B067FD-E6A3-4193-8F57-5A4D8EEA02D3}" destId="{CE22970A-62E5-4704-AA44-5B63D849DFF3}" srcOrd="16" destOrd="0" presId="urn:microsoft.com/office/officeart/2005/8/layout/cycle6"/>
    <dgm:cxn modelId="{B1848B10-3117-4536-B0C1-37CBCCC685F7}" type="presParOf" srcId="{66B067FD-E6A3-4193-8F57-5A4D8EEA02D3}" destId="{4C2C363E-4F11-4180-8FE2-149235B9238C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250808EC-A61B-45B0-9221-64E48506182A}" type="doc">
      <dgm:prSet loTypeId="urn:microsoft.com/office/officeart/2005/8/layout/vList4#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928891D2-9A0C-490F-99FB-AFD6F6C2CC02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7. En el Catecismo de la Iglesia Católica</a:t>
          </a:r>
          <a:endParaRPr lang="es-MX" dirty="0"/>
        </a:p>
      </dgm:t>
    </dgm:pt>
    <dgm:pt modelId="{CB5A6C26-ED12-4573-B352-31BD65AE21E3}" type="parTrans" cxnId="{0138529B-9BAE-4CBB-BE53-0F4E8AFE8A5A}">
      <dgm:prSet/>
      <dgm:spPr/>
      <dgm:t>
        <a:bodyPr/>
        <a:lstStyle/>
        <a:p>
          <a:endParaRPr lang="es-MX"/>
        </a:p>
      </dgm:t>
    </dgm:pt>
    <dgm:pt modelId="{ECF70803-B267-4E50-ACDF-FC839281CE9C}" type="sibTrans" cxnId="{0138529B-9BAE-4CBB-BE53-0F4E8AFE8A5A}">
      <dgm:prSet/>
      <dgm:spPr/>
      <dgm:t>
        <a:bodyPr/>
        <a:lstStyle/>
        <a:p>
          <a:endParaRPr lang="es-MX"/>
        </a:p>
      </dgm:t>
    </dgm:pt>
    <dgm:pt modelId="{513DB156-7316-4B61-8A96-C53010E29072}">
      <dgm:prSet phldrT="[Texto]"/>
      <dgm:spPr>
        <a:solidFill>
          <a:srgbClr val="FF0000"/>
        </a:solidFill>
      </dgm:spPr>
      <dgm:t>
        <a:bodyPr/>
        <a:lstStyle/>
        <a:p>
          <a:r>
            <a:rPr lang="es-MX" dirty="0" smtClean="0"/>
            <a:t>Celebración </a:t>
          </a:r>
          <a:r>
            <a:rPr lang="es-MX" b="1" dirty="0" smtClean="0">
              <a:solidFill>
                <a:srgbClr val="FFFF00"/>
              </a:solidFill>
            </a:rPr>
            <a:t>del misterio y obra de la Santísima Trinidad </a:t>
          </a:r>
          <a:r>
            <a:rPr lang="es-MX" dirty="0" smtClean="0"/>
            <a:t>centralizada en el misterio pascual de Cristo. </a:t>
          </a:r>
          <a:r>
            <a:rPr lang="es-MX" dirty="0" smtClean="0">
              <a:solidFill>
                <a:srgbClr val="FFFF00"/>
              </a:solidFill>
            </a:rPr>
            <a:t>Distinción entre ciencia y celebración</a:t>
          </a:r>
          <a:endParaRPr lang="es-MX" dirty="0">
            <a:solidFill>
              <a:srgbClr val="FFFF00"/>
            </a:solidFill>
          </a:endParaRPr>
        </a:p>
      </dgm:t>
    </dgm:pt>
    <dgm:pt modelId="{56AC7EFF-5578-4D5F-BA16-B1FA8E8E4C56}" type="parTrans" cxnId="{464D910A-6323-4782-A9AD-A4FCA207C87F}">
      <dgm:prSet/>
      <dgm:spPr/>
      <dgm:t>
        <a:bodyPr/>
        <a:lstStyle/>
        <a:p>
          <a:endParaRPr lang="es-MX"/>
        </a:p>
      </dgm:t>
    </dgm:pt>
    <dgm:pt modelId="{F2E77989-F1B8-457A-A871-5545E07630AA}" type="sibTrans" cxnId="{464D910A-6323-4782-A9AD-A4FCA207C87F}">
      <dgm:prSet/>
      <dgm:spPr/>
      <dgm:t>
        <a:bodyPr/>
        <a:lstStyle/>
        <a:p>
          <a:endParaRPr lang="es-MX"/>
        </a:p>
      </dgm:t>
    </dgm:pt>
    <dgm:pt modelId="{0C2B12E8-5555-4680-B231-629886F09CF4}">
      <dgm:prSet phldrT="[Texto]"/>
      <dgm:spPr>
        <a:solidFill>
          <a:srgbClr val="FFC000"/>
        </a:solidFill>
      </dgm:spPr>
      <dgm:t>
        <a:bodyPr/>
        <a:lstStyle/>
        <a:p>
          <a:r>
            <a:rPr lang="es-MX" dirty="0" smtClean="0"/>
            <a:t>   8. Para un estatuto de la</a:t>
          </a:r>
        </a:p>
        <a:p>
          <a:r>
            <a:rPr lang="es-MX" dirty="0" smtClean="0"/>
            <a:t>  </a:t>
          </a:r>
          <a:r>
            <a:rPr lang="es-MX" b="1" dirty="0" smtClean="0">
              <a:solidFill>
                <a:srgbClr val="C00000"/>
              </a:solidFill>
            </a:rPr>
            <a:t>teología litúrgica </a:t>
          </a:r>
          <a:r>
            <a:rPr lang="es-MX" dirty="0" smtClean="0"/>
            <a:t>en cinco </a:t>
          </a:r>
        </a:p>
        <a:p>
          <a:r>
            <a:rPr lang="es-MX" dirty="0" smtClean="0"/>
            <a:t>  aspectos.                                           </a:t>
          </a:r>
          <a:endParaRPr lang="es-MX" dirty="0"/>
        </a:p>
      </dgm:t>
    </dgm:pt>
    <dgm:pt modelId="{75747F0C-2419-43A3-BF51-CF5C6041EA0A}" type="parTrans" cxnId="{96DF5CF2-35CD-4510-9531-72E245514F8D}">
      <dgm:prSet/>
      <dgm:spPr/>
      <dgm:t>
        <a:bodyPr/>
        <a:lstStyle/>
        <a:p>
          <a:endParaRPr lang="es-MX"/>
        </a:p>
      </dgm:t>
    </dgm:pt>
    <dgm:pt modelId="{4A472513-377D-4820-8D04-90BA2EE00FF8}" type="sibTrans" cxnId="{96DF5CF2-35CD-4510-9531-72E245514F8D}">
      <dgm:prSet/>
      <dgm:spPr/>
      <dgm:t>
        <a:bodyPr/>
        <a:lstStyle/>
        <a:p>
          <a:endParaRPr lang="es-MX"/>
        </a:p>
      </dgm:t>
    </dgm:pt>
    <dgm:pt modelId="{02DC3FAF-93DA-4C10-ABC2-18DCC88E6CB1}" type="pres">
      <dgm:prSet presAssocID="{250808EC-A61B-45B0-9221-64E48506182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39E69C48-A912-4A53-9A34-8575D039BAF2}" type="pres">
      <dgm:prSet presAssocID="{928891D2-9A0C-490F-99FB-AFD6F6C2CC02}" presName="comp" presStyleCnt="0"/>
      <dgm:spPr/>
    </dgm:pt>
    <dgm:pt modelId="{7316B9C2-A09A-4A30-87F7-8AE4E8F25892}" type="pres">
      <dgm:prSet presAssocID="{928891D2-9A0C-490F-99FB-AFD6F6C2CC02}" presName="box" presStyleLbl="node1" presStyleIdx="0" presStyleCnt="2"/>
      <dgm:spPr/>
      <dgm:t>
        <a:bodyPr/>
        <a:lstStyle/>
        <a:p>
          <a:endParaRPr lang="es-MX"/>
        </a:p>
      </dgm:t>
    </dgm:pt>
    <dgm:pt modelId="{9131E7E3-EF84-4BA1-ACBB-3DB35CE56291}" type="pres">
      <dgm:prSet presAssocID="{928891D2-9A0C-490F-99FB-AFD6F6C2CC02}" presName="img" presStyleLbl="fgImgPlace1" presStyleIdx="0" presStyleCnt="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B5611211-88B1-4164-BFA8-1008DC5D04DD}" type="pres">
      <dgm:prSet presAssocID="{928891D2-9A0C-490F-99FB-AFD6F6C2CC02}" presName="text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572D6BE-FC4C-452C-8823-5E8B99EA88FE}" type="pres">
      <dgm:prSet presAssocID="{ECF70803-B267-4E50-ACDF-FC839281CE9C}" presName="spacer" presStyleCnt="0"/>
      <dgm:spPr/>
    </dgm:pt>
    <dgm:pt modelId="{B03A6537-3AF6-452D-84DF-31703BB58608}" type="pres">
      <dgm:prSet presAssocID="{0C2B12E8-5555-4680-B231-629886F09CF4}" presName="comp" presStyleCnt="0"/>
      <dgm:spPr/>
    </dgm:pt>
    <dgm:pt modelId="{ADFB0E74-6477-449E-982B-456EBF73A25B}" type="pres">
      <dgm:prSet presAssocID="{0C2B12E8-5555-4680-B231-629886F09CF4}" presName="box" presStyleLbl="node1" presStyleIdx="1" presStyleCnt="2"/>
      <dgm:spPr/>
      <dgm:t>
        <a:bodyPr/>
        <a:lstStyle/>
        <a:p>
          <a:endParaRPr lang="es-MX"/>
        </a:p>
      </dgm:t>
    </dgm:pt>
    <dgm:pt modelId="{91D46F9C-CF91-4C6B-89CA-8837B046A9CA}" type="pres">
      <dgm:prSet presAssocID="{0C2B12E8-5555-4680-B231-629886F09CF4}" presName="img" presStyleLbl="fgImgPlace1" presStyleIdx="1" presStyleCnt="2" custScaleX="12562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EB144B3A-3027-4254-8CAD-DE1A2C26210F}" type="pres">
      <dgm:prSet presAssocID="{0C2B12E8-5555-4680-B231-629886F09CF4}" presName="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0BE60CB5-FF7E-4E76-A458-87026976067B}" type="presOf" srcId="{250808EC-A61B-45B0-9221-64E48506182A}" destId="{02DC3FAF-93DA-4C10-ABC2-18DCC88E6CB1}" srcOrd="0" destOrd="0" presId="urn:microsoft.com/office/officeart/2005/8/layout/vList4#6"/>
    <dgm:cxn modelId="{980FCB0D-72E0-49B9-B5B2-943696A820B1}" type="presOf" srcId="{513DB156-7316-4B61-8A96-C53010E29072}" destId="{7316B9C2-A09A-4A30-87F7-8AE4E8F25892}" srcOrd="0" destOrd="1" presId="urn:microsoft.com/office/officeart/2005/8/layout/vList4#6"/>
    <dgm:cxn modelId="{9DDE2BF3-C49A-468C-8349-4826069B3DDF}" type="presOf" srcId="{0C2B12E8-5555-4680-B231-629886F09CF4}" destId="{EB144B3A-3027-4254-8CAD-DE1A2C26210F}" srcOrd="1" destOrd="0" presId="urn:microsoft.com/office/officeart/2005/8/layout/vList4#6"/>
    <dgm:cxn modelId="{0138529B-9BAE-4CBB-BE53-0F4E8AFE8A5A}" srcId="{250808EC-A61B-45B0-9221-64E48506182A}" destId="{928891D2-9A0C-490F-99FB-AFD6F6C2CC02}" srcOrd="0" destOrd="0" parTransId="{CB5A6C26-ED12-4573-B352-31BD65AE21E3}" sibTransId="{ECF70803-B267-4E50-ACDF-FC839281CE9C}"/>
    <dgm:cxn modelId="{61B66C21-CE15-4DFB-AE7B-1102B745C93D}" type="presOf" srcId="{928891D2-9A0C-490F-99FB-AFD6F6C2CC02}" destId="{B5611211-88B1-4164-BFA8-1008DC5D04DD}" srcOrd="1" destOrd="0" presId="urn:microsoft.com/office/officeart/2005/8/layout/vList4#6"/>
    <dgm:cxn modelId="{464D910A-6323-4782-A9AD-A4FCA207C87F}" srcId="{928891D2-9A0C-490F-99FB-AFD6F6C2CC02}" destId="{513DB156-7316-4B61-8A96-C53010E29072}" srcOrd="0" destOrd="0" parTransId="{56AC7EFF-5578-4D5F-BA16-B1FA8E8E4C56}" sibTransId="{F2E77989-F1B8-457A-A871-5545E07630AA}"/>
    <dgm:cxn modelId="{88CEDEAB-5BB5-4EC3-9E7B-48E9E25A88DA}" type="presOf" srcId="{0C2B12E8-5555-4680-B231-629886F09CF4}" destId="{ADFB0E74-6477-449E-982B-456EBF73A25B}" srcOrd="0" destOrd="0" presId="urn:microsoft.com/office/officeart/2005/8/layout/vList4#6"/>
    <dgm:cxn modelId="{96DF5CF2-35CD-4510-9531-72E245514F8D}" srcId="{250808EC-A61B-45B0-9221-64E48506182A}" destId="{0C2B12E8-5555-4680-B231-629886F09CF4}" srcOrd="1" destOrd="0" parTransId="{75747F0C-2419-43A3-BF51-CF5C6041EA0A}" sibTransId="{4A472513-377D-4820-8D04-90BA2EE00FF8}"/>
    <dgm:cxn modelId="{4C4F9158-CB2C-4C4A-85C9-00319D920E43}" type="presOf" srcId="{513DB156-7316-4B61-8A96-C53010E29072}" destId="{B5611211-88B1-4164-BFA8-1008DC5D04DD}" srcOrd="1" destOrd="1" presId="urn:microsoft.com/office/officeart/2005/8/layout/vList4#6"/>
    <dgm:cxn modelId="{08E98AEE-BA64-4C9D-86C3-2DD4C641A3B4}" type="presOf" srcId="{928891D2-9A0C-490F-99FB-AFD6F6C2CC02}" destId="{7316B9C2-A09A-4A30-87F7-8AE4E8F25892}" srcOrd="0" destOrd="0" presId="urn:microsoft.com/office/officeart/2005/8/layout/vList4#6"/>
    <dgm:cxn modelId="{DCEFEE49-C192-4CF7-815F-1E4DAD9CA680}" type="presParOf" srcId="{02DC3FAF-93DA-4C10-ABC2-18DCC88E6CB1}" destId="{39E69C48-A912-4A53-9A34-8575D039BAF2}" srcOrd="0" destOrd="0" presId="urn:microsoft.com/office/officeart/2005/8/layout/vList4#6"/>
    <dgm:cxn modelId="{D8BE6327-F9D5-4F20-9CBA-65A752B31448}" type="presParOf" srcId="{39E69C48-A912-4A53-9A34-8575D039BAF2}" destId="{7316B9C2-A09A-4A30-87F7-8AE4E8F25892}" srcOrd="0" destOrd="0" presId="urn:microsoft.com/office/officeart/2005/8/layout/vList4#6"/>
    <dgm:cxn modelId="{080F46DF-5503-4E7F-873E-411A5BA07BAF}" type="presParOf" srcId="{39E69C48-A912-4A53-9A34-8575D039BAF2}" destId="{9131E7E3-EF84-4BA1-ACBB-3DB35CE56291}" srcOrd="1" destOrd="0" presId="urn:microsoft.com/office/officeart/2005/8/layout/vList4#6"/>
    <dgm:cxn modelId="{BCC5057B-43CC-4E94-96D9-C986AC846719}" type="presParOf" srcId="{39E69C48-A912-4A53-9A34-8575D039BAF2}" destId="{B5611211-88B1-4164-BFA8-1008DC5D04DD}" srcOrd="2" destOrd="0" presId="urn:microsoft.com/office/officeart/2005/8/layout/vList4#6"/>
    <dgm:cxn modelId="{0F6EAAD7-F627-4D25-8402-3C8477B050F6}" type="presParOf" srcId="{02DC3FAF-93DA-4C10-ABC2-18DCC88E6CB1}" destId="{8572D6BE-FC4C-452C-8823-5E8B99EA88FE}" srcOrd="1" destOrd="0" presId="urn:microsoft.com/office/officeart/2005/8/layout/vList4#6"/>
    <dgm:cxn modelId="{6535DF8B-B17A-40A7-9A4D-39DECA5479F4}" type="presParOf" srcId="{02DC3FAF-93DA-4C10-ABC2-18DCC88E6CB1}" destId="{B03A6537-3AF6-452D-84DF-31703BB58608}" srcOrd="2" destOrd="0" presId="urn:microsoft.com/office/officeart/2005/8/layout/vList4#6"/>
    <dgm:cxn modelId="{BB1916E2-28B0-41E9-ACA8-49013704156D}" type="presParOf" srcId="{B03A6537-3AF6-452D-84DF-31703BB58608}" destId="{ADFB0E74-6477-449E-982B-456EBF73A25B}" srcOrd="0" destOrd="0" presId="urn:microsoft.com/office/officeart/2005/8/layout/vList4#6"/>
    <dgm:cxn modelId="{6986EE84-2EFF-4F36-8451-F936D42C10BA}" type="presParOf" srcId="{B03A6537-3AF6-452D-84DF-31703BB58608}" destId="{91D46F9C-CF91-4C6B-89CA-8837B046A9CA}" srcOrd="1" destOrd="0" presId="urn:microsoft.com/office/officeart/2005/8/layout/vList4#6"/>
    <dgm:cxn modelId="{60E9E66A-3A59-4402-8EEE-95B655B9647B}" type="presParOf" srcId="{B03A6537-3AF6-452D-84DF-31703BB58608}" destId="{EB144B3A-3027-4254-8CAD-DE1A2C26210F}" srcOrd="2" destOrd="0" presId="urn:microsoft.com/office/officeart/2005/8/layout/vList4#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FE46406-6E0E-44D0-8EA7-D25080F59586}" type="doc">
      <dgm:prSet loTypeId="urn:microsoft.com/office/officeart/2005/8/layout/vList4#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C297FDE-A517-48C3-A071-73C404D30E10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MX" sz="3200" dirty="0" smtClean="0"/>
            <a:t>1. La liturgia es teológica porque es portadora de </a:t>
          </a:r>
          <a:r>
            <a:rPr lang="es-MX" sz="3200" b="1" dirty="0" smtClean="0">
              <a:solidFill>
                <a:srgbClr val="FFFF00"/>
              </a:solidFill>
            </a:rPr>
            <a:t>una fe en acto.</a:t>
          </a:r>
          <a:endParaRPr lang="es-MX" sz="3200" b="1" dirty="0">
            <a:solidFill>
              <a:srgbClr val="FFFF00"/>
            </a:solidFill>
          </a:endParaRPr>
        </a:p>
      </dgm:t>
    </dgm:pt>
    <dgm:pt modelId="{3FCBC561-B110-4DA9-9514-7C2560E37CA1}" type="parTrans" cxnId="{6E289EBC-7E82-4671-A952-CA490EA43359}">
      <dgm:prSet/>
      <dgm:spPr/>
      <dgm:t>
        <a:bodyPr/>
        <a:lstStyle/>
        <a:p>
          <a:endParaRPr lang="es-MX"/>
        </a:p>
      </dgm:t>
    </dgm:pt>
    <dgm:pt modelId="{D55C0CAF-EF43-424C-B007-DF9F92DA4F40}" type="sibTrans" cxnId="{6E289EBC-7E82-4671-A952-CA490EA43359}">
      <dgm:prSet/>
      <dgm:spPr/>
      <dgm:t>
        <a:bodyPr/>
        <a:lstStyle/>
        <a:p>
          <a:endParaRPr lang="es-MX"/>
        </a:p>
      </dgm:t>
    </dgm:pt>
    <dgm:pt modelId="{5F396AB3-E585-4797-B937-0B4AE1D0FC1F}">
      <dgm:prSet phldrT="[Texto]"/>
      <dgm:spPr>
        <a:solidFill>
          <a:srgbClr val="FFFF00"/>
        </a:solidFill>
      </dgm:spPr>
      <dgm:t>
        <a:bodyPr/>
        <a:lstStyle/>
        <a:p>
          <a:r>
            <a:rPr lang="es-MX" dirty="0" smtClean="0">
              <a:solidFill>
                <a:srgbClr val="FF0000"/>
              </a:solidFill>
            </a:rPr>
            <a:t>2. Su aportación a la teología es </a:t>
          </a:r>
          <a:r>
            <a:rPr lang="es-MX" b="1" dirty="0" smtClean="0">
              <a:solidFill>
                <a:srgbClr val="FF0000"/>
              </a:solidFill>
            </a:rPr>
            <a:t>más que la de ser un lugar teológico,  es un modo de ser de la revelación</a:t>
          </a:r>
          <a:endParaRPr lang="es-MX" b="1" dirty="0">
            <a:solidFill>
              <a:srgbClr val="FF0000"/>
            </a:solidFill>
          </a:endParaRPr>
        </a:p>
      </dgm:t>
    </dgm:pt>
    <dgm:pt modelId="{3E680B17-8EF0-4990-8377-5E8F14475CF2}" type="parTrans" cxnId="{60BDB59E-21AD-4510-8297-43ECC03CCC13}">
      <dgm:prSet/>
      <dgm:spPr/>
      <dgm:t>
        <a:bodyPr/>
        <a:lstStyle/>
        <a:p>
          <a:endParaRPr lang="es-MX"/>
        </a:p>
      </dgm:t>
    </dgm:pt>
    <dgm:pt modelId="{EFBB8399-C89C-490B-9026-2D39F254F76A}" type="sibTrans" cxnId="{60BDB59E-21AD-4510-8297-43ECC03CCC13}">
      <dgm:prSet/>
      <dgm:spPr/>
      <dgm:t>
        <a:bodyPr/>
        <a:lstStyle/>
        <a:p>
          <a:endParaRPr lang="es-MX"/>
        </a:p>
      </dgm:t>
    </dgm:pt>
    <dgm:pt modelId="{A472FF4A-1A3A-48C0-B26C-CB1D9BDD5CFE}">
      <dgm:prSet phldrT="[Texto]"/>
      <dgm:spPr>
        <a:solidFill>
          <a:srgbClr val="00B050"/>
        </a:solidFill>
      </dgm:spPr>
      <dgm:t>
        <a:bodyPr/>
        <a:lstStyle/>
        <a:p>
          <a:r>
            <a:rPr lang="es-MX" dirty="0" smtClean="0"/>
            <a:t>3. Es lícito llamar teología litúrgica a la </a:t>
          </a:r>
          <a:r>
            <a:rPr lang="es-MX" b="1" dirty="0" smtClean="0">
              <a:solidFill>
                <a:srgbClr val="FFFF00"/>
              </a:solidFill>
            </a:rPr>
            <a:t>reflexión que deduce el contenido teológico de la liturgia de la praxis celebrativa </a:t>
          </a:r>
          <a:r>
            <a:rPr lang="es-MX" dirty="0" smtClean="0"/>
            <a:t>y que lo ilustra con esa misma praxis.</a:t>
          </a:r>
          <a:endParaRPr lang="es-MX" dirty="0"/>
        </a:p>
      </dgm:t>
    </dgm:pt>
    <dgm:pt modelId="{D4209FCE-3716-44E8-B4E2-7809FDB59066}" type="parTrans" cxnId="{7B4CC4F1-05B2-44F1-8255-5A12B3B7BDD6}">
      <dgm:prSet/>
      <dgm:spPr/>
      <dgm:t>
        <a:bodyPr/>
        <a:lstStyle/>
        <a:p>
          <a:endParaRPr lang="es-MX"/>
        </a:p>
      </dgm:t>
    </dgm:pt>
    <dgm:pt modelId="{C4B71A68-99CB-4F54-AC80-C32A96BB9890}" type="sibTrans" cxnId="{7B4CC4F1-05B2-44F1-8255-5A12B3B7BDD6}">
      <dgm:prSet/>
      <dgm:spPr/>
      <dgm:t>
        <a:bodyPr/>
        <a:lstStyle/>
        <a:p>
          <a:endParaRPr lang="es-MX"/>
        </a:p>
      </dgm:t>
    </dgm:pt>
    <dgm:pt modelId="{243D59D2-96DF-444E-9EF0-CBB80CA19A47}" type="pres">
      <dgm:prSet presAssocID="{1FE46406-6E0E-44D0-8EA7-D25080F5958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6A0B695F-C034-4984-95DE-6956FE4E48FC}" type="pres">
      <dgm:prSet presAssocID="{7C297FDE-A517-48C3-A071-73C404D30E10}" presName="comp" presStyleCnt="0"/>
      <dgm:spPr/>
    </dgm:pt>
    <dgm:pt modelId="{4577380D-76AA-45DB-B836-1DF2B4F60E11}" type="pres">
      <dgm:prSet presAssocID="{7C297FDE-A517-48C3-A071-73C404D30E10}" presName="box" presStyleLbl="node1" presStyleIdx="0" presStyleCnt="3"/>
      <dgm:spPr/>
      <dgm:t>
        <a:bodyPr/>
        <a:lstStyle/>
        <a:p>
          <a:endParaRPr lang="es-MX"/>
        </a:p>
      </dgm:t>
    </dgm:pt>
    <dgm:pt modelId="{A8BF5ABE-CE89-4646-AAB8-B5CCA91B67B9}" type="pres">
      <dgm:prSet presAssocID="{7C297FDE-A517-48C3-A071-73C404D30E10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A97838BA-D179-4D6D-81AF-287A214ADC38}" type="pres">
      <dgm:prSet presAssocID="{7C297FDE-A517-48C3-A071-73C404D30E10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D4975B7-78DC-49C0-A7D6-3BA63E5A8806}" type="pres">
      <dgm:prSet presAssocID="{D55C0CAF-EF43-424C-B007-DF9F92DA4F40}" presName="spacer" presStyleCnt="0"/>
      <dgm:spPr/>
    </dgm:pt>
    <dgm:pt modelId="{D5A8043E-A461-43BB-B410-F85235C576FA}" type="pres">
      <dgm:prSet presAssocID="{5F396AB3-E585-4797-B937-0B4AE1D0FC1F}" presName="comp" presStyleCnt="0"/>
      <dgm:spPr/>
    </dgm:pt>
    <dgm:pt modelId="{51CAB30F-7870-4675-B3CA-20E52130888F}" type="pres">
      <dgm:prSet presAssocID="{5F396AB3-E585-4797-B937-0B4AE1D0FC1F}" presName="box" presStyleLbl="node1" presStyleIdx="1" presStyleCnt="3"/>
      <dgm:spPr/>
      <dgm:t>
        <a:bodyPr/>
        <a:lstStyle/>
        <a:p>
          <a:endParaRPr lang="es-MX"/>
        </a:p>
      </dgm:t>
    </dgm:pt>
    <dgm:pt modelId="{ED5DEC99-E6D3-4EDC-A647-BDE70111EF85}" type="pres">
      <dgm:prSet presAssocID="{5F396AB3-E585-4797-B937-0B4AE1D0FC1F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D540CD4E-41CD-4DFE-A70D-1A7E4EDAFE65}" type="pres">
      <dgm:prSet presAssocID="{5F396AB3-E585-4797-B937-0B4AE1D0FC1F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FB2A168-7CDC-4AB2-A34A-380E35ACAC95}" type="pres">
      <dgm:prSet presAssocID="{EFBB8399-C89C-490B-9026-2D39F254F76A}" presName="spacer" presStyleCnt="0"/>
      <dgm:spPr/>
    </dgm:pt>
    <dgm:pt modelId="{1460619B-6CC0-4374-833A-C9B0757039E1}" type="pres">
      <dgm:prSet presAssocID="{A472FF4A-1A3A-48C0-B26C-CB1D9BDD5CFE}" presName="comp" presStyleCnt="0"/>
      <dgm:spPr/>
    </dgm:pt>
    <dgm:pt modelId="{6C659B3B-8AAD-4152-8CDA-7D245A1C5FC3}" type="pres">
      <dgm:prSet presAssocID="{A472FF4A-1A3A-48C0-B26C-CB1D9BDD5CFE}" presName="box" presStyleLbl="node1" presStyleIdx="2" presStyleCnt="3"/>
      <dgm:spPr/>
      <dgm:t>
        <a:bodyPr/>
        <a:lstStyle/>
        <a:p>
          <a:endParaRPr lang="es-MX"/>
        </a:p>
      </dgm:t>
    </dgm:pt>
    <dgm:pt modelId="{57B2E5AB-06F0-47F9-99B0-5934974843E7}" type="pres">
      <dgm:prSet presAssocID="{A472FF4A-1A3A-48C0-B26C-CB1D9BDD5CFE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s-MX"/>
        </a:p>
      </dgm:t>
    </dgm:pt>
    <dgm:pt modelId="{6BE0CA34-4E8F-4EFD-8ACF-AB0BF6DCA9C9}" type="pres">
      <dgm:prSet presAssocID="{A472FF4A-1A3A-48C0-B26C-CB1D9BDD5CFE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E5A870E3-4E2C-4BCF-9763-125BF4BAA588}" type="presOf" srcId="{1FE46406-6E0E-44D0-8EA7-D25080F59586}" destId="{243D59D2-96DF-444E-9EF0-CBB80CA19A47}" srcOrd="0" destOrd="0" presId="urn:microsoft.com/office/officeart/2005/8/layout/vList4#7"/>
    <dgm:cxn modelId="{F0D4E117-16BB-40B3-B083-085A060EED90}" type="presOf" srcId="{A472FF4A-1A3A-48C0-B26C-CB1D9BDD5CFE}" destId="{6BE0CA34-4E8F-4EFD-8ACF-AB0BF6DCA9C9}" srcOrd="1" destOrd="0" presId="urn:microsoft.com/office/officeart/2005/8/layout/vList4#7"/>
    <dgm:cxn modelId="{1E1009D9-67DB-4BC5-9831-308F0D7DF4BE}" type="presOf" srcId="{7C297FDE-A517-48C3-A071-73C404D30E10}" destId="{A97838BA-D179-4D6D-81AF-287A214ADC38}" srcOrd="1" destOrd="0" presId="urn:microsoft.com/office/officeart/2005/8/layout/vList4#7"/>
    <dgm:cxn modelId="{60BDB59E-21AD-4510-8297-43ECC03CCC13}" srcId="{1FE46406-6E0E-44D0-8EA7-D25080F59586}" destId="{5F396AB3-E585-4797-B937-0B4AE1D0FC1F}" srcOrd="1" destOrd="0" parTransId="{3E680B17-8EF0-4990-8377-5E8F14475CF2}" sibTransId="{EFBB8399-C89C-490B-9026-2D39F254F76A}"/>
    <dgm:cxn modelId="{7B4CC4F1-05B2-44F1-8255-5A12B3B7BDD6}" srcId="{1FE46406-6E0E-44D0-8EA7-D25080F59586}" destId="{A472FF4A-1A3A-48C0-B26C-CB1D9BDD5CFE}" srcOrd="2" destOrd="0" parTransId="{D4209FCE-3716-44E8-B4E2-7809FDB59066}" sibTransId="{C4B71A68-99CB-4F54-AC80-C32A96BB9890}"/>
    <dgm:cxn modelId="{ED9A6101-3786-446B-88F3-770C5E4F9AF3}" type="presOf" srcId="{A472FF4A-1A3A-48C0-B26C-CB1D9BDD5CFE}" destId="{6C659B3B-8AAD-4152-8CDA-7D245A1C5FC3}" srcOrd="0" destOrd="0" presId="urn:microsoft.com/office/officeart/2005/8/layout/vList4#7"/>
    <dgm:cxn modelId="{291DCECD-A143-42A8-817F-742D847A2B24}" type="presOf" srcId="{5F396AB3-E585-4797-B937-0B4AE1D0FC1F}" destId="{51CAB30F-7870-4675-B3CA-20E52130888F}" srcOrd="0" destOrd="0" presId="urn:microsoft.com/office/officeart/2005/8/layout/vList4#7"/>
    <dgm:cxn modelId="{6E289EBC-7E82-4671-A952-CA490EA43359}" srcId="{1FE46406-6E0E-44D0-8EA7-D25080F59586}" destId="{7C297FDE-A517-48C3-A071-73C404D30E10}" srcOrd="0" destOrd="0" parTransId="{3FCBC561-B110-4DA9-9514-7C2560E37CA1}" sibTransId="{D55C0CAF-EF43-424C-B007-DF9F92DA4F40}"/>
    <dgm:cxn modelId="{6E7A3C46-5D23-449B-803A-A37FBB6777BB}" type="presOf" srcId="{5F396AB3-E585-4797-B937-0B4AE1D0FC1F}" destId="{D540CD4E-41CD-4DFE-A70D-1A7E4EDAFE65}" srcOrd="1" destOrd="0" presId="urn:microsoft.com/office/officeart/2005/8/layout/vList4#7"/>
    <dgm:cxn modelId="{B26F42E2-2013-43BC-A297-0CF987D612A8}" type="presOf" srcId="{7C297FDE-A517-48C3-A071-73C404D30E10}" destId="{4577380D-76AA-45DB-B836-1DF2B4F60E11}" srcOrd="0" destOrd="0" presId="urn:microsoft.com/office/officeart/2005/8/layout/vList4#7"/>
    <dgm:cxn modelId="{BC2D0A41-45A4-4133-8712-711433EDDFD1}" type="presParOf" srcId="{243D59D2-96DF-444E-9EF0-CBB80CA19A47}" destId="{6A0B695F-C034-4984-95DE-6956FE4E48FC}" srcOrd="0" destOrd="0" presId="urn:microsoft.com/office/officeart/2005/8/layout/vList4#7"/>
    <dgm:cxn modelId="{CBF9A477-045C-4BB9-9106-BC8BDE76FA25}" type="presParOf" srcId="{6A0B695F-C034-4984-95DE-6956FE4E48FC}" destId="{4577380D-76AA-45DB-B836-1DF2B4F60E11}" srcOrd="0" destOrd="0" presId="urn:microsoft.com/office/officeart/2005/8/layout/vList4#7"/>
    <dgm:cxn modelId="{4284DE59-1060-4167-B83C-030B722A4AB7}" type="presParOf" srcId="{6A0B695F-C034-4984-95DE-6956FE4E48FC}" destId="{A8BF5ABE-CE89-4646-AAB8-B5CCA91B67B9}" srcOrd="1" destOrd="0" presId="urn:microsoft.com/office/officeart/2005/8/layout/vList4#7"/>
    <dgm:cxn modelId="{5FE50DAB-6A4D-4888-9FCE-F83997CC4578}" type="presParOf" srcId="{6A0B695F-C034-4984-95DE-6956FE4E48FC}" destId="{A97838BA-D179-4D6D-81AF-287A214ADC38}" srcOrd="2" destOrd="0" presId="urn:microsoft.com/office/officeart/2005/8/layout/vList4#7"/>
    <dgm:cxn modelId="{0B1A4BB1-0616-47CB-9772-4D189C87C0AD}" type="presParOf" srcId="{243D59D2-96DF-444E-9EF0-CBB80CA19A47}" destId="{3D4975B7-78DC-49C0-A7D6-3BA63E5A8806}" srcOrd="1" destOrd="0" presId="urn:microsoft.com/office/officeart/2005/8/layout/vList4#7"/>
    <dgm:cxn modelId="{4E05AE3F-7F5F-4A93-B0FE-32AADBDADB24}" type="presParOf" srcId="{243D59D2-96DF-444E-9EF0-CBB80CA19A47}" destId="{D5A8043E-A461-43BB-B410-F85235C576FA}" srcOrd="2" destOrd="0" presId="urn:microsoft.com/office/officeart/2005/8/layout/vList4#7"/>
    <dgm:cxn modelId="{94B00331-F4CC-4F85-9F0F-03E276EDD952}" type="presParOf" srcId="{D5A8043E-A461-43BB-B410-F85235C576FA}" destId="{51CAB30F-7870-4675-B3CA-20E52130888F}" srcOrd="0" destOrd="0" presId="urn:microsoft.com/office/officeart/2005/8/layout/vList4#7"/>
    <dgm:cxn modelId="{1A91016C-1A49-4AE9-947C-2F0F3475BB75}" type="presParOf" srcId="{D5A8043E-A461-43BB-B410-F85235C576FA}" destId="{ED5DEC99-E6D3-4EDC-A647-BDE70111EF85}" srcOrd="1" destOrd="0" presId="urn:microsoft.com/office/officeart/2005/8/layout/vList4#7"/>
    <dgm:cxn modelId="{AD12E3B6-2F49-462A-B89C-5964B5A8F449}" type="presParOf" srcId="{D5A8043E-A461-43BB-B410-F85235C576FA}" destId="{D540CD4E-41CD-4DFE-A70D-1A7E4EDAFE65}" srcOrd="2" destOrd="0" presId="urn:microsoft.com/office/officeart/2005/8/layout/vList4#7"/>
    <dgm:cxn modelId="{0C3A93FC-A1BC-4F51-9534-E26CE2C33919}" type="presParOf" srcId="{243D59D2-96DF-444E-9EF0-CBB80CA19A47}" destId="{EFB2A168-7CDC-4AB2-A34A-380E35ACAC95}" srcOrd="3" destOrd="0" presId="urn:microsoft.com/office/officeart/2005/8/layout/vList4#7"/>
    <dgm:cxn modelId="{5E8F8642-48D0-4406-9EB3-6704C1A9B1D1}" type="presParOf" srcId="{243D59D2-96DF-444E-9EF0-CBB80CA19A47}" destId="{1460619B-6CC0-4374-833A-C9B0757039E1}" srcOrd="4" destOrd="0" presId="urn:microsoft.com/office/officeart/2005/8/layout/vList4#7"/>
    <dgm:cxn modelId="{D66A27FC-C433-4297-9AC4-0C2BA58A1CB2}" type="presParOf" srcId="{1460619B-6CC0-4374-833A-C9B0757039E1}" destId="{6C659B3B-8AAD-4152-8CDA-7D245A1C5FC3}" srcOrd="0" destOrd="0" presId="urn:microsoft.com/office/officeart/2005/8/layout/vList4#7"/>
    <dgm:cxn modelId="{BA67546E-1E99-467E-8166-AEE045855F2D}" type="presParOf" srcId="{1460619B-6CC0-4374-833A-C9B0757039E1}" destId="{57B2E5AB-06F0-47F9-99B0-5934974843E7}" srcOrd="1" destOrd="0" presId="urn:microsoft.com/office/officeart/2005/8/layout/vList4#7"/>
    <dgm:cxn modelId="{512A2C45-FCA1-4960-9A39-43B246F2AAD9}" type="presParOf" srcId="{1460619B-6CC0-4374-833A-C9B0757039E1}" destId="{6BE0CA34-4E8F-4EFD-8ACF-AB0BF6DCA9C9}" srcOrd="2" destOrd="0" presId="urn:microsoft.com/office/officeart/2005/8/layout/vList4#7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0E0EFF-3B80-4E7A-A875-5EC9E68C311D}">
      <dsp:nvSpPr>
        <dsp:cNvPr id="0" name=""/>
        <dsp:cNvSpPr/>
      </dsp:nvSpPr>
      <dsp:spPr>
        <a:xfrm>
          <a:off x="0" y="0"/>
          <a:ext cx="8064896" cy="1912712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b="1" kern="1200" dirty="0" smtClean="0">
              <a:solidFill>
                <a:srgbClr val="FF0000"/>
              </a:solidFill>
            </a:rPr>
            <a:t>Ignorancia de la historia </a:t>
          </a:r>
          <a:endParaRPr lang="es-MX" sz="3700" b="1" kern="1200" dirty="0">
            <a:solidFill>
              <a:srgbClr val="FF0000"/>
            </a:solidFill>
          </a:endParaRPr>
        </a:p>
      </dsp:txBody>
      <dsp:txXfrm>
        <a:off x="1804250" y="0"/>
        <a:ext cx="6260645" cy="1912712"/>
      </dsp:txXfrm>
    </dsp:sp>
    <dsp:sp modelId="{0F3656E1-3956-4E54-996E-E868B8B2DDEF}">
      <dsp:nvSpPr>
        <dsp:cNvPr id="0" name=""/>
        <dsp:cNvSpPr/>
      </dsp:nvSpPr>
      <dsp:spPr>
        <a:xfrm>
          <a:off x="191271" y="191271"/>
          <a:ext cx="1612979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39F4C0-6839-4EFC-AC14-1A4EC25CDC51}">
      <dsp:nvSpPr>
        <dsp:cNvPr id="0" name=""/>
        <dsp:cNvSpPr/>
      </dsp:nvSpPr>
      <dsp:spPr>
        <a:xfrm>
          <a:off x="0" y="2103983"/>
          <a:ext cx="8064896" cy="1912712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romanticismo arcaico, tradicionalistas  e inconformidad con lo actual .</a:t>
          </a:r>
          <a:endParaRPr lang="es-MX" sz="3700" kern="1200" dirty="0"/>
        </a:p>
      </dsp:txBody>
      <dsp:txXfrm>
        <a:off x="1804250" y="2103983"/>
        <a:ext cx="6260645" cy="1912712"/>
      </dsp:txXfrm>
    </dsp:sp>
    <dsp:sp modelId="{6B827462-179E-40B1-8E0E-115D85DE839A}">
      <dsp:nvSpPr>
        <dsp:cNvPr id="0" name=""/>
        <dsp:cNvSpPr/>
      </dsp:nvSpPr>
      <dsp:spPr>
        <a:xfrm>
          <a:off x="191271" y="2295254"/>
          <a:ext cx="1612979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017F9E-F25F-48BF-8504-87A714362862}">
      <dsp:nvSpPr>
        <dsp:cNvPr id="0" name=""/>
        <dsp:cNvSpPr/>
      </dsp:nvSpPr>
      <dsp:spPr>
        <a:xfrm>
          <a:off x="0" y="4207967"/>
          <a:ext cx="8064896" cy="191271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los de avanzada o progresistas como el protagonista Liberio </a:t>
          </a:r>
          <a:endParaRPr lang="es-MX" sz="3700" kern="1200" dirty="0"/>
        </a:p>
      </dsp:txBody>
      <dsp:txXfrm>
        <a:off x="1804250" y="4207967"/>
        <a:ext cx="6260645" cy="1912712"/>
      </dsp:txXfrm>
    </dsp:sp>
    <dsp:sp modelId="{32373DEC-B612-4330-A523-A071CBB5FA8F}">
      <dsp:nvSpPr>
        <dsp:cNvPr id="0" name=""/>
        <dsp:cNvSpPr/>
      </dsp:nvSpPr>
      <dsp:spPr>
        <a:xfrm>
          <a:off x="191271" y="4399238"/>
          <a:ext cx="1612979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5A13C-1C12-466C-96A3-2D7515DB387D}">
      <dsp:nvSpPr>
        <dsp:cNvPr id="0" name=""/>
        <dsp:cNvSpPr/>
      </dsp:nvSpPr>
      <dsp:spPr>
        <a:xfrm>
          <a:off x="0" y="0"/>
          <a:ext cx="7992888" cy="301674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4. Categorías de la teología litúrgica: </a:t>
          </a:r>
          <a:r>
            <a:rPr lang="es-MX" sz="3600" kern="1200" dirty="0" err="1" smtClean="0"/>
            <a:t>sacramentalidad</a:t>
          </a:r>
          <a:r>
            <a:rPr lang="es-MX" sz="3600" kern="1200" dirty="0" smtClean="0"/>
            <a:t>; Cristo, sacramento total;  </a:t>
          </a:r>
          <a:r>
            <a:rPr lang="es-MX" sz="3600" kern="1200" dirty="0" smtClean="0"/>
            <a:t>economía salvífica; </a:t>
          </a:r>
          <a:r>
            <a:rPr lang="es-MX" sz="3600" kern="1200" dirty="0" smtClean="0"/>
            <a:t>presencia y palabra en acción.</a:t>
          </a:r>
          <a:endParaRPr lang="es-MX" sz="3600" kern="1200" dirty="0"/>
        </a:p>
      </dsp:txBody>
      <dsp:txXfrm>
        <a:off x="1900251" y="0"/>
        <a:ext cx="6092636" cy="3016741"/>
      </dsp:txXfrm>
    </dsp:sp>
    <dsp:sp modelId="{BB9672E8-1621-4D95-8304-7F5238BE03FB}">
      <dsp:nvSpPr>
        <dsp:cNvPr id="0" name=""/>
        <dsp:cNvSpPr/>
      </dsp:nvSpPr>
      <dsp:spPr>
        <a:xfrm>
          <a:off x="301674" y="301674"/>
          <a:ext cx="1598577" cy="24133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277A6-75A4-4CE4-A2BD-2DC2785EC38D}">
      <dsp:nvSpPr>
        <dsp:cNvPr id="0" name=""/>
        <dsp:cNvSpPr/>
      </dsp:nvSpPr>
      <dsp:spPr>
        <a:xfrm>
          <a:off x="0" y="3318415"/>
          <a:ext cx="7992888" cy="3016741"/>
        </a:xfrm>
        <a:prstGeom prst="roundRect">
          <a:avLst>
            <a:gd name="adj" fmla="val 10000"/>
          </a:avLst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600" kern="1200" dirty="0" smtClean="0"/>
            <a:t> 5</a:t>
          </a:r>
          <a:r>
            <a:rPr lang="es-MX" sz="3600" kern="1200" dirty="0" smtClean="0"/>
            <a:t>. </a:t>
          </a:r>
          <a:r>
            <a:rPr lang="it-IT" sz="3600" kern="1200" dirty="0" smtClean="0"/>
            <a:t>La </a:t>
          </a:r>
          <a:r>
            <a:rPr lang="it-IT" sz="3600" kern="1200" dirty="0" smtClean="0"/>
            <a:t>«theologia prima»      postula </a:t>
          </a:r>
          <a:r>
            <a:rPr lang="it-IT" sz="3600" kern="1200" dirty="0" smtClean="0"/>
            <a:t>una </a:t>
          </a:r>
          <a:r>
            <a:rPr lang="it-IT" sz="3600" kern="1200" dirty="0" smtClean="0"/>
            <a:t>«theologia secunda».</a:t>
          </a:r>
          <a:endParaRPr lang="es-MX" sz="3600" kern="1200" dirty="0"/>
        </a:p>
      </dsp:txBody>
      <dsp:txXfrm>
        <a:off x="1900251" y="3318415"/>
        <a:ext cx="6092636" cy="3016741"/>
      </dsp:txXfrm>
    </dsp:sp>
    <dsp:sp modelId="{F2FDB196-D94D-4351-A499-78A5CB48AE53}">
      <dsp:nvSpPr>
        <dsp:cNvPr id="0" name=""/>
        <dsp:cNvSpPr/>
      </dsp:nvSpPr>
      <dsp:spPr>
        <a:xfrm>
          <a:off x="144014" y="3620089"/>
          <a:ext cx="1913897" cy="241339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79DEE0-1816-40E2-9E5B-A9CE16CC5394}">
      <dsp:nvSpPr>
        <dsp:cNvPr id="0" name=""/>
        <dsp:cNvSpPr/>
      </dsp:nvSpPr>
      <dsp:spPr>
        <a:xfrm>
          <a:off x="4021502" y="825941"/>
          <a:ext cx="6357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763" y="45720"/>
              </a:lnTo>
            </a:path>
          </a:pathLst>
        </a:custGeom>
        <a:noFill/>
        <a:ln w="76200" cap="flat" cmpd="sng" algn="ctr">
          <a:solidFill>
            <a:srgbClr val="00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322724" y="868329"/>
        <a:ext cx="33318" cy="6663"/>
      </dsp:txXfrm>
    </dsp:sp>
    <dsp:sp modelId="{CBF91F5D-D5B4-4318-BA54-70425901A5CB}">
      <dsp:nvSpPr>
        <dsp:cNvPr id="0" name=""/>
        <dsp:cNvSpPr/>
      </dsp:nvSpPr>
      <dsp:spPr>
        <a:xfrm>
          <a:off x="1126070" y="2491"/>
          <a:ext cx="2897232" cy="173833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>
              <a:solidFill>
                <a:srgbClr val="C00000"/>
              </a:solidFill>
            </a:rPr>
            <a:t>1. </a:t>
          </a:r>
          <a:r>
            <a:rPr lang="es-MX" sz="2000" b="1" kern="1200" dirty="0" err="1" smtClean="0">
              <a:solidFill>
                <a:srgbClr val="FF0000"/>
              </a:solidFill>
            </a:rPr>
            <a:t>Sacramentalidad</a:t>
          </a:r>
          <a:r>
            <a:rPr lang="es-MX" sz="2000" b="1" kern="1200" dirty="0" smtClean="0">
              <a:solidFill>
                <a:srgbClr val="FF0000"/>
              </a:solidFill>
            </a:rPr>
            <a:t> de la revelación: </a:t>
          </a:r>
          <a:r>
            <a:rPr lang="es-MX" sz="2000" kern="1200" dirty="0" smtClean="0">
              <a:solidFill>
                <a:srgbClr val="C00000"/>
              </a:solidFill>
            </a:rPr>
            <a:t>hechos y palabras con el punto más alto de la Encarnación.</a:t>
          </a:r>
          <a:endParaRPr lang="es-MX" sz="2000" kern="1200" dirty="0">
            <a:solidFill>
              <a:srgbClr val="C00000"/>
            </a:solidFill>
          </a:endParaRPr>
        </a:p>
      </dsp:txBody>
      <dsp:txXfrm>
        <a:off x="1126070" y="2491"/>
        <a:ext cx="2897232" cy="1738339"/>
      </dsp:txXfrm>
    </dsp:sp>
    <dsp:sp modelId="{6673E989-008F-4CA5-9CC8-27F6C47F612C}">
      <dsp:nvSpPr>
        <dsp:cNvPr id="0" name=""/>
        <dsp:cNvSpPr/>
      </dsp:nvSpPr>
      <dsp:spPr>
        <a:xfrm>
          <a:off x="2574686" y="1739031"/>
          <a:ext cx="3563595" cy="635763"/>
        </a:xfrm>
        <a:custGeom>
          <a:avLst/>
          <a:gdLst/>
          <a:ahLst/>
          <a:cxnLst/>
          <a:rect l="0" t="0" r="0" b="0"/>
          <a:pathLst>
            <a:path>
              <a:moveTo>
                <a:pt x="3563595" y="0"/>
              </a:moveTo>
              <a:lnTo>
                <a:pt x="3563595" y="334981"/>
              </a:lnTo>
              <a:lnTo>
                <a:pt x="0" y="334981"/>
              </a:lnTo>
              <a:lnTo>
                <a:pt x="0" y="635763"/>
              </a:lnTo>
            </a:path>
          </a:pathLst>
        </a:custGeom>
        <a:noFill/>
        <a:ln w="57150" cap="flat" cmpd="sng" algn="ctr">
          <a:solidFill>
            <a:srgbClr val="00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65849" y="2053580"/>
        <a:ext cx="181268" cy="6663"/>
      </dsp:txXfrm>
    </dsp:sp>
    <dsp:sp modelId="{A5A8061A-8DCE-4151-A7F2-B885E267D757}">
      <dsp:nvSpPr>
        <dsp:cNvPr id="0" name=""/>
        <dsp:cNvSpPr/>
      </dsp:nvSpPr>
      <dsp:spPr>
        <a:xfrm>
          <a:off x="4689665" y="2491"/>
          <a:ext cx="2897232" cy="1738339"/>
        </a:xfrm>
        <a:prstGeom prst="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solidFill>
                <a:schemeClr val="bg1"/>
              </a:solidFill>
            </a:rPr>
            <a:t>2. En el sacramento – Cristo está la totalidad de la revelación no como verdad abstracta, sino como </a:t>
          </a:r>
          <a:r>
            <a:rPr lang="es-MX" sz="1700" b="1" kern="1200" dirty="0" smtClean="0">
              <a:solidFill>
                <a:srgbClr val="FF0000"/>
              </a:solidFill>
            </a:rPr>
            <a:t>comunicación experiencial.</a:t>
          </a:r>
          <a:endParaRPr lang="es-MX" sz="1700" b="1" kern="1200" dirty="0">
            <a:solidFill>
              <a:srgbClr val="FF0000"/>
            </a:solidFill>
          </a:endParaRPr>
        </a:p>
      </dsp:txBody>
      <dsp:txXfrm>
        <a:off x="4689665" y="2491"/>
        <a:ext cx="2897232" cy="1738339"/>
      </dsp:txXfrm>
    </dsp:sp>
    <dsp:sp modelId="{6F0A5A3D-62C3-4BA5-80AB-31C71BF44D91}">
      <dsp:nvSpPr>
        <dsp:cNvPr id="0" name=""/>
        <dsp:cNvSpPr/>
      </dsp:nvSpPr>
      <dsp:spPr>
        <a:xfrm>
          <a:off x="4021502" y="3230644"/>
          <a:ext cx="63576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5763" y="45720"/>
              </a:lnTo>
            </a:path>
          </a:pathLst>
        </a:custGeom>
        <a:noFill/>
        <a:ln w="57150" cap="flat" cmpd="sng" algn="ctr">
          <a:solidFill>
            <a:srgbClr val="00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322724" y="3273032"/>
        <a:ext cx="33318" cy="6663"/>
      </dsp:txXfrm>
    </dsp:sp>
    <dsp:sp modelId="{4D163AEC-382D-40B1-8EDF-D936EF0BAD20}">
      <dsp:nvSpPr>
        <dsp:cNvPr id="0" name=""/>
        <dsp:cNvSpPr/>
      </dsp:nvSpPr>
      <dsp:spPr>
        <a:xfrm>
          <a:off x="1126070" y="2407194"/>
          <a:ext cx="2897232" cy="173833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3. La liturgia es </a:t>
          </a:r>
          <a:r>
            <a:rPr lang="es-MX" sz="2000" b="1" kern="1200" dirty="0" smtClean="0"/>
            <a:t>continuación</a:t>
          </a:r>
          <a:r>
            <a:rPr lang="es-MX" sz="2000" kern="1200" dirty="0" smtClean="0"/>
            <a:t>, en términos rituales, </a:t>
          </a:r>
          <a:r>
            <a:rPr lang="es-MX" sz="2000" b="1" kern="1200" dirty="0" smtClean="0"/>
            <a:t>de la historia de la salvación en acto.</a:t>
          </a:r>
          <a:endParaRPr lang="es-MX" sz="2000" b="1" kern="1200" dirty="0"/>
        </a:p>
      </dsp:txBody>
      <dsp:txXfrm>
        <a:off x="1126070" y="2407194"/>
        <a:ext cx="2897232" cy="1738339"/>
      </dsp:txXfrm>
    </dsp:sp>
    <dsp:sp modelId="{93D610B9-4B46-4086-9DA4-6CCD786AC71E}">
      <dsp:nvSpPr>
        <dsp:cNvPr id="0" name=""/>
        <dsp:cNvSpPr/>
      </dsp:nvSpPr>
      <dsp:spPr>
        <a:xfrm>
          <a:off x="2574686" y="4143733"/>
          <a:ext cx="3563595" cy="635763"/>
        </a:xfrm>
        <a:custGeom>
          <a:avLst/>
          <a:gdLst/>
          <a:ahLst/>
          <a:cxnLst/>
          <a:rect l="0" t="0" r="0" b="0"/>
          <a:pathLst>
            <a:path>
              <a:moveTo>
                <a:pt x="3563595" y="0"/>
              </a:moveTo>
              <a:lnTo>
                <a:pt x="3563595" y="334981"/>
              </a:lnTo>
              <a:lnTo>
                <a:pt x="0" y="334981"/>
              </a:lnTo>
              <a:lnTo>
                <a:pt x="0" y="635763"/>
              </a:lnTo>
            </a:path>
          </a:pathLst>
        </a:custGeom>
        <a:noFill/>
        <a:ln w="57150" cap="flat" cmpd="sng" algn="ctr">
          <a:solidFill>
            <a:srgbClr val="00FF00"/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500" kern="1200"/>
        </a:p>
      </dsp:txBody>
      <dsp:txXfrm>
        <a:off x="4265849" y="4458283"/>
        <a:ext cx="181268" cy="6663"/>
      </dsp:txXfrm>
    </dsp:sp>
    <dsp:sp modelId="{301B9B7C-CA48-4382-982E-82E61D9B5409}">
      <dsp:nvSpPr>
        <dsp:cNvPr id="0" name=""/>
        <dsp:cNvSpPr/>
      </dsp:nvSpPr>
      <dsp:spPr>
        <a:xfrm>
          <a:off x="4689665" y="2407194"/>
          <a:ext cx="2897232" cy="173833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700" kern="1200" dirty="0" smtClean="0">
              <a:solidFill>
                <a:srgbClr val="C00000"/>
              </a:solidFill>
            </a:rPr>
            <a:t>4. </a:t>
          </a:r>
          <a:r>
            <a:rPr lang="es-MX" sz="1700" kern="1200" dirty="0" smtClean="0">
              <a:solidFill>
                <a:srgbClr val="C00000"/>
              </a:solidFill>
            </a:rPr>
            <a:t>Misterio </a:t>
          </a:r>
          <a:r>
            <a:rPr lang="es-MX" sz="1700" kern="1200" dirty="0" smtClean="0">
              <a:solidFill>
                <a:srgbClr val="C00000"/>
              </a:solidFill>
            </a:rPr>
            <a:t>de Cristo  lo ve no en  la abstracción sino en </a:t>
          </a:r>
          <a:r>
            <a:rPr lang="es-MX" sz="1700" b="1" kern="1200" dirty="0" smtClean="0">
              <a:solidFill>
                <a:srgbClr val="FF0000"/>
              </a:solidFill>
            </a:rPr>
            <a:t>la experiencia de un acontecimiento presente y operante.</a:t>
          </a:r>
          <a:endParaRPr lang="es-MX" sz="1700" b="1" kern="1200" dirty="0">
            <a:solidFill>
              <a:srgbClr val="FF0000"/>
            </a:solidFill>
          </a:endParaRPr>
        </a:p>
      </dsp:txBody>
      <dsp:txXfrm>
        <a:off x="4689665" y="2407194"/>
        <a:ext cx="2897232" cy="1738339"/>
      </dsp:txXfrm>
    </dsp:sp>
    <dsp:sp modelId="{BE64A18F-AE56-4726-88F2-6377540C8F9F}">
      <dsp:nvSpPr>
        <dsp:cNvPr id="0" name=""/>
        <dsp:cNvSpPr/>
      </dsp:nvSpPr>
      <dsp:spPr>
        <a:xfrm>
          <a:off x="1126070" y="4811896"/>
          <a:ext cx="2897232" cy="173833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/>
            <a:t>5. Palabra no sólo inspirada, sino </a:t>
          </a:r>
          <a:r>
            <a:rPr lang="es-MX" sz="2400" b="1" kern="1200" dirty="0" smtClean="0">
              <a:solidFill>
                <a:srgbClr val="FFFF00"/>
              </a:solidFill>
            </a:rPr>
            <a:t>confesión de fe.</a:t>
          </a:r>
          <a:endParaRPr lang="es-MX" sz="2400" b="1" kern="1200" dirty="0">
            <a:solidFill>
              <a:srgbClr val="FFFF00"/>
            </a:solidFill>
          </a:endParaRPr>
        </a:p>
      </dsp:txBody>
      <dsp:txXfrm>
        <a:off x="1126070" y="4811896"/>
        <a:ext cx="2897232" cy="17383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DF8519-9756-4508-AEB3-1339A38FED07}">
      <dsp:nvSpPr>
        <dsp:cNvPr id="0" name=""/>
        <dsp:cNvSpPr/>
      </dsp:nvSpPr>
      <dsp:spPr>
        <a:xfrm>
          <a:off x="1584198" y="432043"/>
          <a:ext cx="5262344" cy="5262344"/>
        </a:xfrm>
        <a:prstGeom prst="pie">
          <a:avLst>
            <a:gd name="adj1" fmla="val 16200000"/>
            <a:gd name="adj2" fmla="val 180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2. “Hay cosas que pueden y deben variar” </a:t>
          </a:r>
          <a:endParaRPr lang="es-MX" sz="3200" kern="1200" dirty="0"/>
        </a:p>
      </dsp:txBody>
      <dsp:txXfrm>
        <a:off x="4357579" y="1547159"/>
        <a:ext cx="1879408" cy="1566173"/>
      </dsp:txXfrm>
    </dsp:sp>
    <dsp:sp modelId="{341FED1F-BAD8-4D37-979F-8F68BC784DFA}">
      <dsp:nvSpPr>
        <dsp:cNvPr id="0" name=""/>
        <dsp:cNvSpPr/>
      </dsp:nvSpPr>
      <dsp:spPr>
        <a:xfrm>
          <a:off x="1509287" y="595146"/>
          <a:ext cx="5262344" cy="5262344"/>
        </a:xfrm>
        <a:prstGeom prst="pie">
          <a:avLst>
            <a:gd name="adj1" fmla="val 1800000"/>
            <a:gd name="adj2" fmla="val 900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3. Hay un crecimiento orgánico a partir de las formas ya existentes.</a:t>
          </a:r>
        </a:p>
      </dsp:txBody>
      <dsp:txXfrm>
        <a:off x="2762226" y="4009405"/>
        <a:ext cx="2819113" cy="1378233"/>
      </dsp:txXfrm>
    </dsp:sp>
    <dsp:sp modelId="{B68BA9B7-B741-4400-B304-448A482226BA}">
      <dsp:nvSpPr>
        <dsp:cNvPr id="0" name=""/>
        <dsp:cNvSpPr/>
      </dsp:nvSpPr>
      <dsp:spPr>
        <a:xfrm>
          <a:off x="1400908" y="407205"/>
          <a:ext cx="5262344" cy="5262344"/>
        </a:xfrm>
        <a:prstGeom prst="pie">
          <a:avLst>
            <a:gd name="adj1" fmla="val 9000000"/>
            <a:gd name="adj2" fmla="val 1620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1. Conocer la Historia</a:t>
          </a:r>
          <a:endParaRPr lang="es-MX" sz="2800" kern="1200" dirty="0"/>
        </a:p>
      </dsp:txBody>
      <dsp:txXfrm>
        <a:off x="2010463" y="1522321"/>
        <a:ext cx="1879408" cy="1566173"/>
      </dsp:txXfrm>
    </dsp:sp>
    <dsp:sp modelId="{632213F9-0B01-4309-8566-A27D3C295126}">
      <dsp:nvSpPr>
        <dsp:cNvPr id="0" name=""/>
        <dsp:cNvSpPr/>
      </dsp:nvSpPr>
      <dsp:spPr>
        <a:xfrm>
          <a:off x="1258868" y="106279"/>
          <a:ext cx="5913873" cy="5913873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FBF4FE-EB69-40A0-8362-E67FB2AF92EE}">
      <dsp:nvSpPr>
        <dsp:cNvPr id="0" name=""/>
        <dsp:cNvSpPr/>
      </dsp:nvSpPr>
      <dsp:spPr>
        <a:xfrm>
          <a:off x="1183523" y="269049"/>
          <a:ext cx="5913873" cy="5913873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70BAC8-789F-4578-AC97-695505281240}">
      <dsp:nvSpPr>
        <dsp:cNvPr id="0" name=""/>
        <dsp:cNvSpPr/>
      </dsp:nvSpPr>
      <dsp:spPr>
        <a:xfrm>
          <a:off x="1074709" y="81441"/>
          <a:ext cx="5913873" cy="5913873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97D5C1-1A5C-405D-8727-76BDAE1FA29C}">
      <dsp:nvSpPr>
        <dsp:cNvPr id="0" name=""/>
        <dsp:cNvSpPr/>
      </dsp:nvSpPr>
      <dsp:spPr>
        <a:xfrm>
          <a:off x="0" y="0"/>
          <a:ext cx="7992888" cy="13221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reduccionistas a un servicio </a:t>
          </a:r>
          <a:endParaRPr lang="es-MX" sz="3700" kern="1200" dirty="0"/>
        </a:p>
      </dsp:txBody>
      <dsp:txXfrm>
        <a:off x="1730793" y="0"/>
        <a:ext cx="6262094" cy="1322162"/>
      </dsp:txXfrm>
    </dsp:sp>
    <dsp:sp modelId="{158B3D6A-F145-4A3A-A8D7-94ABF91E34C8}">
      <dsp:nvSpPr>
        <dsp:cNvPr id="0" name=""/>
        <dsp:cNvSpPr/>
      </dsp:nvSpPr>
      <dsp:spPr>
        <a:xfrm>
          <a:off x="132216" y="132216"/>
          <a:ext cx="1598577" cy="10577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F983D9-D9C9-42B3-8554-CB1D3C5440D5}">
      <dsp:nvSpPr>
        <dsp:cNvPr id="0" name=""/>
        <dsp:cNvSpPr/>
      </dsp:nvSpPr>
      <dsp:spPr>
        <a:xfrm>
          <a:off x="0" y="1454378"/>
          <a:ext cx="7992888" cy="132216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smtClean="0"/>
            <a:t>ritualistas</a:t>
          </a:r>
          <a:endParaRPr lang="es-MX" sz="3700" kern="1200"/>
        </a:p>
      </dsp:txBody>
      <dsp:txXfrm>
        <a:off x="1730793" y="1454378"/>
        <a:ext cx="6262094" cy="1322162"/>
      </dsp:txXfrm>
    </dsp:sp>
    <dsp:sp modelId="{431DF7DA-B80A-4AD3-AA8A-A124C0956557}">
      <dsp:nvSpPr>
        <dsp:cNvPr id="0" name=""/>
        <dsp:cNvSpPr/>
      </dsp:nvSpPr>
      <dsp:spPr>
        <a:xfrm>
          <a:off x="132216" y="1586595"/>
          <a:ext cx="1598577" cy="10577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38DD66-A6B9-4A39-8624-7C7F00A1A571}">
      <dsp:nvSpPr>
        <dsp:cNvPr id="0" name=""/>
        <dsp:cNvSpPr/>
      </dsp:nvSpPr>
      <dsp:spPr>
        <a:xfrm>
          <a:off x="0" y="2908757"/>
          <a:ext cx="7992888" cy="132216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b="1" kern="1200" dirty="0" smtClean="0">
              <a:solidFill>
                <a:srgbClr val="002060"/>
              </a:solidFill>
            </a:rPr>
            <a:t>obra exclusiva del sacerdote ministerial </a:t>
          </a:r>
          <a:endParaRPr lang="es-MX" sz="3700" b="1" kern="1200" dirty="0">
            <a:solidFill>
              <a:srgbClr val="002060"/>
            </a:solidFill>
          </a:endParaRPr>
        </a:p>
      </dsp:txBody>
      <dsp:txXfrm>
        <a:off x="1730793" y="2908757"/>
        <a:ext cx="6262094" cy="1322162"/>
      </dsp:txXfrm>
    </dsp:sp>
    <dsp:sp modelId="{97342625-4CCE-4DAB-8A7B-C332E5C8944B}">
      <dsp:nvSpPr>
        <dsp:cNvPr id="0" name=""/>
        <dsp:cNvSpPr/>
      </dsp:nvSpPr>
      <dsp:spPr>
        <a:xfrm>
          <a:off x="132216" y="3040973"/>
          <a:ext cx="1598577" cy="10577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EFAFE4-1C4B-49CC-8AAC-3D393A069E55}">
      <dsp:nvSpPr>
        <dsp:cNvPr id="0" name=""/>
        <dsp:cNvSpPr/>
      </dsp:nvSpPr>
      <dsp:spPr>
        <a:xfrm>
          <a:off x="0" y="4363136"/>
          <a:ext cx="7992888" cy="1322162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b="1" kern="1200" dirty="0" smtClean="0">
              <a:solidFill>
                <a:srgbClr val="FF0000"/>
              </a:solidFill>
            </a:rPr>
            <a:t>anacrónico o hecho pasado </a:t>
          </a:r>
          <a:endParaRPr lang="es-MX" sz="3700" b="1" kern="1200" dirty="0">
            <a:solidFill>
              <a:srgbClr val="FF0000"/>
            </a:solidFill>
          </a:endParaRPr>
        </a:p>
      </dsp:txBody>
      <dsp:txXfrm>
        <a:off x="1730793" y="4363136"/>
        <a:ext cx="6262094" cy="1322162"/>
      </dsp:txXfrm>
    </dsp:sp>
    <dsp:sp modelId="{5FAF6053-7D5E-469E-B377-8B61D601CC67}">
      <dsp:nvSpPr>
        <dsp:cNvPr id="0" name=""/>
        <dsp:cNvSpPr/>
      </dsp:nvSpPr>
      <dsp:spPr>
        <a:xfrm>
          <a:off x="132216" y="4495352"/>
          <a:ext cx="1598577" cy="105773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2D9F72-7A54-4B26-A56D-37DA615F0286}">
      <dsp:nvSpPr>
        <dsp:cNvPr id="0" name=""/>
        <dsp:cNvSpPr/>
      </dsp:nvSpPr>
      <dsp:spPr>
        <a:xfrm rot="16200000">
          <a:off x="475" y="389387"/>
          <a:ext cx="3285224" cy="3285224"/>
        </a:xfrm>
        <a:prstGeom prst="downArrow">
          <a:avLst>
            <a:gd name="adj1" fmla="val 50000"/>
            <a:gd name="adj2" fmla="val 35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b="1" kern="1200" dirty="0" smtClean="0">
              <a:solidFill>
                <a:srgbClr val="FF0000"/>
              </a:solidFill>
            </a:rPr>
            <a:t>Parte inmutable</a:t>
          </a:r>
          <a:endParaRPr lang="es-MX" sz="3400" b="1" kern="1200" dirty="0">
            <a:solidFill>
              <a:srgbClr val="FF0000"/>
            </a:solidFill>
          </a:endParaRPr>
        </a:p>
      </dsp:txBody>
      <dsp:txXfrm rot="5400000">
        <a:off x="475" y="1210693"/>
        <a:ext cx="2710310" cy="1642612"/>
      </dsp:txXfrm>
    </dsp:sp>
    <dsp:sp modelId="{8306C9E4-3D8E-43D9-A0D7-E12CE188BBD7}">
      <dsp:nvSpPr>
        <dsp:cNvPr id="0" name=""/>
        <dsp:cNvSpPr/>
      </dsp:nvSpPr>
      <dsp:spPr>
        <a:xfrm rot="5400000">
          <a:off x="3483052" y="389387"/>
          <a:ext cx="3285224" cy="3285224"/>
        </a:xfrm>
        <a:prstGeom prst="downArrow">
          <a:avLst>
            <a:gd name="adj1" fmla="val 50000"/>
            <a:gd name="adj2" fmla="val 35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808" tIns="241808" rIns="241808" bIns="24180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400" kern="1200" dirty="0" smtClean="0"/>
            <a:t>Parte sujeta a cambio</a:t>
          </a:r>
          <a:endParaRPr lang="es-MX" sz="3400" kern="1200" dirty="0"/>
        </a:p>
      </dsp:txBody>
      <dsp:txXfrm rot="-5400000">
        <a:off x="4057966" y="1210693"/>
        <a:ext cx="2710310" cy="16426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814BFB-D04F-412F-82F8-00C650FE0404}">
      <dsp:nvSpPr>
        <dsp:cNvPr id="0" name=""/>
        <dsp:cNvSpPr/>
      </dsp:nvSpPr>
      <dsp:spPr>
        <a:xfrm>
          <a:off x="0" y="0"/>
          <a:ext cx="8208912" cy="1912712"/>
        </a:xfrm>
        <a:prstGeom prst="roundRect">
          <a:avLst>
            <a:gd name="adj" fmla="val 10000"/>
          </a:avLst>
        </a:prstGeom>
        <a:solidFill>
          <a:srgbClr val="C0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1. En el uso griego </a:t>
          </a:r>
          <a:endParaRPr lang="es-MX"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900" kern="1200" dirty="0" smtClean="0"/>
            <a:t>laos, </a:t>
          </a:r>
          <a:r>
            <a:rPr lang="es-MX" sz="2900" kern="1200" dirty="0" err="1" smtClean="0"/>
            <a:t>leiton</a:t>
          </a:r>
          <a:r>
            <a:rPr lang="es-MX" sz="2900" kern="1200" dirty="0" smtClean="0"/>
            <a:t> y </a:t>
          </a:r>
          <a:r>
            <a:rPr lang="es-MX" sz="2900" kern="1200" dirty="0" err="1" smtClean="0"/>
            <a:t>érgon</a:t>
          </a:r>
          <a:r>
            <a:rPr lang="es-MX" sz="2900" kern="1200" dirty="0" smtClean="0"/>
            <a:t>.</a:t>
          </a:r>
          <a:endParaRPr lang="es-MX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900" kern="1200" dirty="0" smtClean="0"/>
            <a:t>Obra popular</a:t>
          </a:r>
          <a:endParaRPr lang="es-MX" sz="2900" kern="1200" dirty="0"/>
        </a:p>
      </dsp:txBody>
      <dsp:txXfrm>
        <a:off x="1833053" y="0"/>
        <a:ext cx="6375858" cy="1912712"/>
      </dsp:txXfrm>
    </dsp:sp>
    <dsp:sp modelId="{D132EBA5-EF7E-4C1E-ABBA-B559497A84ED}">
      <dsp:nvSpPr>
        <dsp:cNvPr id="0" name=""/>
        <dsp:cNvSpPr/>
      </dsp:nvSpPr>
      <dsp:spPr>
        <a:xfrm>
          <a:off x="191271" y="191271"/>
          <a:ext cx="1641782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7A056C-2A7E-4D38-A0CB-7A3987E1EA19}">
      <dsp:nvSpPr>
        <dsp:cNvPr id="0" name=""/>
        <dsp:cNvSpPr/>
      </dsp:nvSpPr>
      <dsp:spPr>
        <a:xfrm>
          <a:off x="0" y="2103983"/>
          <a:ext cx="8208912" cy="1912712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b="1" kern="1200" dirty="0" smtClean="0">
              <a:solidFill>
                <a:srgbClr val="FF0000"/>
              </a:solidFill>
            </a:rPr>
            <a:t>2. En el uso bíblico </a:t>
          </a:r>
          <a:endParaRPr lang="es-MX" sz="3700" b="1" kern="1200" dirty="0">
            <a:solidFill>
              <a:srgbClr val="FF0000"/>
            </a:solidFill>
          </a:endParaRPr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900" b="1" kern="1200" dirty="0" smtClean="0">
              <a:solidFill>
                <a:srgbClr val="FF0000"/>
              </a:solidFill>
            </a:rPr>
            <a:t>Servicio cultual del templo</a:t>
          </a:r>
          <a:endParaRPr lang="es-MX" sz="2900" b="1" kern="1200" dirty="0">
            <a:solidFill>
              <a:srgbClr val="FF0000"/>
            </a:solidFill>
          </a:endParaRPr>
        </a:p>
      </dsp:txBody>
      <dsp:txXfrm>
        <a:off x="1833053" y="2103983"/>
        <a:ext cx="6375858" cy="1912712"/>
      </dsp:txXfrm>
    </dsp:sp>
    <dsp:sp modelId="{220D678E-C4A4-4856-B03A-C2DFB62F6A7E}">
      <dsp:nvSpPr>
        <dsp:cNvPr id="0" name=""/>
        <dsp:cNvSpPr/>
      </dsp:nvSpPr>
      <dsp:spPr>
        <a:xfrm>
          <a:off x="191271" y="2295254"/>
          <a:ext cx="1641782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1853B7-AC66-4F03-A740-48535E9E5E9A}">
      <dsp:nvSpPr>
        <dsp:cNvPr id="0" name=""/>
        <dsp:cNvSpPr/>
      </dsp:nvSpPr>
      <dsp:spPr>
        <a:xfrm>
          <a:off x="0" y="4207967"/>
          <a:ext cx="8208912" cy="1912712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t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700" kern="1200" dirty="0" smtClean="0"/>
            <a:t>3. En la historia antigua</a:t>
          </a:r>
          <a:endParaRPr lang="es-MX" sz="37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900" kern="1200" dirty="0" smtClean="0"/>
            <a:t>celebraciones, ritos sagrados.</a:t>
          </a:r>
          <a:endParaRPr lang="es-MX" sz="2900" kern="1200" dirty="0"/>
        </a:p>
      </dsp:txBody>
      <dsp:txXfrm>
        <a:off x="1833053" y="4207967"/>
        <a:ext cx="6375858" cy="1912712"/>
      </dsp:txXfrm>
    </dsp:sp>
    <dsp:sp modelId="{171D7EB7-AF35-4295-B55F-AD8929ABAA85}">
      <dsp:nvSpPr>
        <dsp:cNvPr id="0" name=""/>
        <dsp:cNvSpPr/>
      </dsp:nvSpPr>
      <dsp:spPr>
        <a:xfrm>
          <a:off x="191271" y="4399238"/>
          <a:ext cx="1641782" cy="1530169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70BFDD-6184-4026-8424-DA7FAA4BA355}">
      <dsp:nvSpPr>
        <dsp:cNvPr id="0" name=""/>
        <dsp:cNvSpPr/>
      </dsp:nvSpPr>
      <dsp:spPr>
        <a:xfrm>
          <a:off x="0" y="0"/>
          <a:ext cx="7848872" cy="1935215"/>
        </a:xfrm>
        <a:prstGeom prst="roundRect">
          <a:avLst>
            <a:gd name="adj" fmla="val 10000"/>
          </a:avLst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>
              <a:solidFill>
                <a:schemeClr val="bg1"/>
              </a:solidFill>
            </a:rPr>
            <a:t>4. Antes del Vaticano II</a:t>
          </a:r>
          <a:endParaRPr lang="es-MX" sz="2800" kern="1200" dirty="0">
            <a:solidFill>
              <a:schemeClr val="bg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>
              <a:solidFill>
                <a:schemeClr val="bg1"/>
              </a:solidFill>
            </a:rPr>
            <a:t>Celebraciones oficiales contenidas en los libros oficiales y por ministros señalados.</a:t>
          </a:r>
          <a:endParaRPr lang="es-MX" sz="2800" kern="1200" dirty="0">
            <a:solidFill>
              <a:schemeClr val="bg1"/>
            </a:solidFill>
          </a:endParaRPr>
        </a:p>
      </dsp:txBody>
      <dsp:txXfrm>
        <a:off x="1763295" y="0"/>
        <a:ext cx="6085576" cy="1935215"/>
      </dsp:txXfrm>
    </dsp:sp>
    <dsp:sp modelId="{12A6F7AA-08C6-4C9E-9B4B-EFCA26E20BD0}">
      <dsp:nvSpPr>
        <dsp:cNvPr id="0" name=""/>
        <dsp:cNvSpPr/>
      </dsp:nvSpPr>
      <dsp:spPr>
        <a:xfrm>
          <a:off x="193521" y="193521"/>
          <a:ext cx="1569774" cy="1548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2DB722-C719-48BC-AB0C-C9C8F8659E42}">
      <dsp:nvSpPr>
        <dsp:cNvPr id="0" name=""/>
        <dsp:cNvSpPr/>
      </dsp:nvSpPr>
      <dsp:spPr>
        <a:xfrm>
          <a:off x="0" y="2128736"/>
          <a:ext cx="7848872" cy="1935215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solidFill>
                <a:srgbClr val="FF0000"/>
              </a:solidFill>
            </a:rPr>
            <a:t>5. Movimiento Litúrgico clásico </a:t>
          </a:r>
          <a:endParaRPr lang="es-MX" sz="2800" b="1" kern="1200" dirty="0" smtClean="0">
            <a:solidFill>
              <a:srgbClr val="FF0000"/>
            </a:solidFill>
          </a:endParaRP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b="1" kern="1200" dirty="0" smtClean="0">
              <a:solidFill>
                <a:srgbClr val="FF0000"/>
              </a:solidFill>
            </a:rPr>
            <a:t>( </a:t>
          </a:r>
          <a:r>
            <a:rPr lang="es-MX" sz="2800" b="1" kern="1200" dirty="0" smtClean="0">
              <a:solidFill>
                <a:srgbClr val="FF0000"/>
              </a:solidFill>
            </a:rPr>
            <a:t>1903-1959).</a:t>
          </a:r>
          <a:endParaRPr lang="es-MX" sz="2800" b="1" kern="1200" dirty="0">
            <a:solidFill>
              <a:srgbClr val="FF0000"/>
            </a:solidFill>
          </a:endParaRP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200" b="1" kern="1200" dirty="0" smtClean="0">
              <a:solidFill>
                <a:srgbClr val="FF0000"/>
              </a:solidFill>
            </a:rPr>
            <a:t>Superación de definiciones  de esteticismo,  </a:t>
          </a:r>
          <a:r>
            <a:rPr lang="es-MX" sz="2200" b="1" kern="1200" dirty="0" err="1" smtClean="0">
              <a:solidFill>
                <a:srgbClr val="FF0000"/>
              </a:solidFill>
            </a:rPr>
            <a:t>juridicismo</a:t>
          </a:r>
          <a:r>
            <a:rPr lang="es-MX" sz="2200" b="1" kern="1200" dirty="0" smtClean="0">
              <a:solidFill>
                <a:srgbClr val="FF0000"/>
              </a:solidFill>
            </a:rPr>
            <a:t> y </a:t>
          </a:r>
          <a:r>
            <a:rPr lang="es-MX" sz="2200" b="1" kern="1200" dirty="0" err="1" smtClean="0">
              <a:solidFill>
                <a:srgbClr val="FF0000"/>
              </a:solidFill>
            </a:rPr>
            <a:t>rubricismo</a:t>
          </a:r>
          <a:r>
            <a:rPr lang="es-MX" sz="2200" b="1" kern="1200" dirty="0" smtClean="0">
              <a:solidFill>
                <a:srgbClr val="FF0000"/>
              </a:solidFill>
            </a:rPr>
            <a:t>.</a:t>
          </a:r>
          <a:endParaRPr lang="es-MX" sz="2200" b="1" kern="1200" dirty="0">
            <a:solidFill>
              <a:srgbClr val="FF0000"/>
            </a:solidFill>
          </a:endParaRPr>
        </a:p>
      </dsp:txBody>
      <dsp:txXfrm>
        <a:off x="1763295" y="2128736"/>
        <a:ext cx="6085576" cy="1935215"/>
      </dsp:txXfrm>
    </dsp:sp>
    <dsp:sp modelId="{6386B35F-146D-4003-A65C-15A8CD277550}">
      <dsp:nvSpPr>
        <dsp:cNvPr id="0" name=""/>
        <dsp:cNvSpPr/>
      </dsp:nvSpPr>
      <dsp:spPr>
        <a:xfrm>
          <a:off x="193521" y="2322257"/>
          <a:ext cx="1569774" cy="1548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90EF3A-EE7E-44F3-8D1A-B812BFD82A04}">
      <dsp:nvSpPr>
        <dsp:cNvPr id="0" name=""/>
        <dsp:cNvSpPr/>
      </dsp:nvSpPr>
      <dsp:spPr>
        <a:xfrm>
          <a:off x="0" y="4257473"/>
          <a:ext cx="7848872" cy="19352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800" kern="1200" dirty="0" smtClean="0"/>
            <a:t>6. Vaticano II.</a:t>
          </a:r>
          <a:endParaRPr lang="es-MX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800" kern="1200" dirty="0" smtClean="0"/>
            <a:t>Es el ejercicio del sacerdocio de Cristo o ejercicio de la obra de la redención.</a:t>
          </a:r>
          <a:endParaRPr lang="es-MX" sz="2800" kern="1200" dirty="0"/>
        </a:p>
      </dsp:txBody>
      <dsp:txXfrm>
        <a:off x="1763295" y="4257473"/>
        <a:ext cx="6085576" cy="1935215"/>
      </dsp:txXfrm>
    </dsp:sp>
    <dsp:sp modelId="{A180B3CD-6A1C-4AD0-80E3-858837343AE3}">
      <dsp:nvSpPr>
        <dsp:cNvPr id="0" name=""/>
        <dsp:cNvSpPr/>
      </dsp:nvSpPr>
      <dsp:spPr>
        <a:xfrm>
          <a:off x="193521" y="4450994"/>
          <a:ext cx="1569774" cy="154817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A2823A-AF90-4072-8EE9-B707DC0FD3BB}">
      <dsp:nvSpPr>
        <dsp:cNvPr id="0" name=""/>
        <dsp:cNvSpPr/>
      </dsp:nvSpPr>
      <dsp:spPr>
        <a:xfrm>
          <a:off x="0" y="0"/>
          <a:ext cx="6840760" cy="116790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b="1" kern="1200" dirty="0" smtClean="0">
              <a:solidFill>
                <a:srgbClr val="FFFF00"/>
              </a:solidFill>
            </a:rPr>
            <a:t>SEIS CLAVES PARA SU DEFINICIÓN</a:t>
          </a:r>
          <a:endParaRPr lang="es-MX" sz="2400" b="1" kern="1200" dirty="0">
            <a:solidFill>
              <a:srgbClr val="FFFF00"/>
            </a:solidFill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400" b="1" kern="1200" dirty="0" smtClean="0">
              <a:solidFill>
                <a:srgbClr val="FFFF00"/>
              </a:solidFill>
            </a:rPr>
            <a:t>Doctrina del Vaticano II</a:t>
          </a:r>
          <a:endParaRPr lang="es-MX" sz="2400" b="1" kern="1200" dirty="0">
            <a:solidFill>
              <a:srgbClr val="FFFF00"/>
            </a:solidFill>
          </a:endParaRPr>
        </a:p>
      </dsp:txBody>
      <dsp:txXfrm>
        <a:off x="1484942" y="0"/>
        <a:ext cx="5355817" cy="1167904"/>
      </dsp:txXfrm>
    </dsp:sp>
    <dsp:sp modelId="{1CD790AB-E12D-4DCD-832C-5AB06BE79C2F}">
      <dsp:nvSpPr>
        <dsp:cNvPr id="0" name=""/>
        <dsp:cNvSpPr/>
      </dsp:nvSpPr>
      <dsp:spPr>
        <a:xfrm>
          <a:off x="218067" y="116790"/>
          <a:ext cx="1165597" cy="93432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A34F52-0DE3-48C3-94B4-3DD66BB518A6}">
      <dsp:nvSpPr>
        <dsp:cNvPr id="0" name=""/>
        <dsp:cNvSpPr/>
      </dsp:nvSpPr>
      <dsp:spPr>
        <a:xfrm>
          <a:off x="3807182" y="-131975"/>
          <a:ext cx="1355793" cy="881265"/>
        </a:xfrm>
        <a:prstGeom prst="round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1. Historia de Salvación</a:t>
          </a:r>
          <a:endParaRPr lang="es-MX" sz="1600" kern="1200" dirty="0"/>
        </a:p>
      </dsp:txBody>
      <dsp:txXfrm>
        <a:off x="3850202" y="-88955"/>
        <a:ext cx="1269753" cy="795225"/>
      </dsp:txXfrm>
    </dsp:sp>
    <dsp:sp modelId="{7CD943FE-B142-436B-BDCB-E1206A93D265}">
      <dsp:nvSpPr>
        <dsp:cNvPr id="0" name=""/>
        <dsp:cNvSpPr/>
      </dsp:nvSpPr>
      <dsp:spPr>
        <a:xfrm>
          <a:off x="2407849" y="308657"/>
          <a:ext cx="4154458" cy="4154458"/>
        </a:xfrm>
        <a:custGeom>
          <a:avLst/>
          <a:gdLst/>
          <a:ahLst/>
          <a:cxnLst/>
          <a:rect l="0" t="0" r="0" b="0"/>
          <a:pathLst>
            <a:path>
              <a:moveTo>
                <a:pt x="2763801" y="116744"/>
              </a:moveTo>
              <a:arcTo wR="2077229" hR="2077229" stAng="17358031" swAng="15022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1F58D0-3162-4298-9A4C-823B0C639058}">
      <dsp:nvSpPr>
        <dsp:cNvPr id="0" name=""/>
        <dsp:cNvSpPr/>
      </dsp:nvSpPr>
      <dsp:spPr>
        <a:xfrm>
          <a:off x="5606116" y="906639"/>
          <a:ext cx="1355793" cy="881265"/>
        </a:xfrm>
        <a:prstGeom prst="round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2. Misterio Pascual de Cristo</a:t>
          </a:r>
          <a:endParaRPr lang="es-MX" sz="1600" kern="1200" dirty="0"/>
        </a:p>
      </dsp:txBody>
      <dsp:txXfrm>
        <a:off x="5649136" y="949659"/>
        <a:ext cx="1269753" cy="795225"/>
      </dsp:txXfrm>
    </dsp:sp>
    <dsp:sp modelId="{C67558B4-3042-43EB-865F-EF4A411474D6}">
      <dsp:nvSpPr>
        <dsp:cNvPr id="0" name=""/>
        <dsp:cNvSpPr/>
      </dsp:nvSpPr>
      <dsp:spPr>
        <a:xfrm>
          <a:off x="2407849" y="308657"/>
          <a:ext cx="4154458" cy="4154458"/>
        </a:xfrm>
        <a:custGeom>
          <a:avLst/>
          <a:gdLst/>
          <a:ahLst/>
          <a:cxnLst/>
          <a:rect l="0" t="0" r="0" b="0"/>
          <a:pathLst>
            <a:path>
              <a:moveTo>
                <a:pt x="4069935" y="1490710"/>
              </a:moveTo>
              <a:arcTo wR="2077229" hR="2077229" stAng="20615947" swAng="196810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49BFF8-5FD0-4BD4-845C-642819F5D756}">
      <dsp:nvSpPr>
        <dsp:cNvPr id="0" name=""/>
        <dsp:cNvSpPr/>
      </dsp:nvSpPr>
      <dsp:spPr>
        <a:xfrm>
          <a:off x="5606116" y="2983868"/>
          <a:ext cx="1355793" cy="881265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solidFill>
                <a:schemeClr val="bg1"/>
              </a:solidFill>
            </a:rPr>
            <a:t>3. Liturgia e Iglesia</a:t>
          </a:r>
          <a:endParaRPr lang="es-MX" sz="1600" kern="1200" dirty="0">
            <a:solidFill>
              <a:schemeClr val="bg1"/>
            </a:solidFill>
          </a:endParaRPr>
        </a:p>
      </dsp:txBody>
      <dsp:txXfrm>
        <a:off x="5649136" y="3026888"/>
        <a:ext cx="1269753" cy="795225"/>
      </dsp:txXfrm>
    </dsp:sp>
    <dsp:sp modelId="{C82E1B87-81CA-4825-90F3-7EC16758D415}">
      <dsp:nvSpPr>
        <dsp:cNvPr id="0" name=""/>
        <dsp:cNvSpPr/>
      </dsp:nvSpPr>
      <dsp:spPr>
        <a:xfrm>
          <a:off x="2407849" y="308657"/>
          <a:ext cx="4154458" cy="4154458"/>
        </a:xfrm>
        <a:custGeom>
          <a:avLst/>
          <a:gdLst/>
          <a:ahLst/>
          <a:cxnLst/>
          <a:rect l="0" t="0" r="0" b="0"/>
          <a:pathLst>
            <a:path>
              <a:moveTo>
                <a:pt x="3531825" y="3560142"/>
              </a:moveTo>
              <a:arcTo wR="2077229" hR="2077229" stAng="2733138" swAng="850255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DB4362-2743-45EB-B7E9-0AFC1E9C63CB}">
      <dsp:nvSpPr>
        <dsp:cNvPr id="0" name=""/>
        <dsp:cNvSpPr/>
      </dsp:nvSpPr>
      <dsp:spPr>
        <a:xfrm>
          <a:off x="3442304" y="3753697"/>
          <a:ext cx="2085548" cy="1418837"/>
        </a:xfrm>
        <a:prstGeom prst="round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chemeClr val="tx1"/>
              </a:solidFill>
            </a:rPr>
            <a:t>4. Doble participación en el Sacerdocio</a:t>
          </a:r>
          <a:endParaRPr lang="es-MX" sz="1600" b="1" kern="1200" dirty="0">
            <a:solidFill>
              <a:schemeClr val="tx1"/>
            </a:solidFill>
          </a:endParaRPr>
        </a:p>
      </dsp:txBody>
      <dsp:txXfrm>
        <a:off x="3511566" y="3822959"/>
        <a:ext cx="1947024" cy="1280313"/>
      </dsp:txXfrm>
    </dsp:sp>
    <dsp:sp modelId="{DE5D665E-01B7-4196-9C24-7757D58F2BA4}">
      <dsp:nvSpPr>
        <dsp:cNvPr id="0" name=""/>
        <dsp:cNvSpPr/>
      </dsp:nvSpPr>
      <dsp:spPr>
        <a:xfrm>
          <a:off x="2441205" y="328437"/>
          <a:ext cx="4154458" cy="4154458"/>
        </a:xfrm>
        <a:custGeom>
          <a:avLst/>
          <a:gdLst/>
          <a:ahLst/>
          <a:cxnLst/>
          <a:rect l="0" t="0" r="0" b="0"/>
          <a:pathLst>
            <a:path>
              <a:moveTo>
                <a:pt x="996140" y="3850962"/>
              </a:moveTo>
              <a:arcTo wR="2077229" hR="2077229" stAng="7281737" swAng="94420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2C6CFF-B4AD-40D5-A618-0743D1230D77}">
      <dsp:nvSpPr>
        <dsp:cNvPr id="0" name=""/>
        <dsp:cNvSpPr/>
      </dsp:nvSpPr>
      <dsp:spPr>
        <a:xfrm>
          <a:off x="1889591" y="2970737"/>
          <a:ext cx="1582142" cy="844710"/>
        </a:xfrm>
        <a:prstGeom prst="roundRect">
          <a:avLst/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rgbClr val="FF0000"/>
              </a:solidFill>
            </a:rPr>
            <a:t>5. Sacrificio espiritual</a:t>
          </a:r>
          <a:endParaRPr lang="es-MX" sz="1600" b="1" kern="1200" dirty="0">
            <a:solidFill>
              <a:srgbClr val="FF0000"/>
            </a:solidFill>
          </a:endParaRPr>
        </a:p>
      </dsp:txBody>
      <dsp:txXfrm>
        <a:off x="1930826" y="3011972"/>
        <a:ext cx="1499672" cy="762240"/>
      </dsp:txXfrm>
    </dsp:sp>
    <dsp:sp modelId="{1FDBD38E-CF8D-4AA4-BDD9-A726460BF6D0}">
      <dsp:nvSpPr>
        <dsp:cNvPr id="0" name=""/>
        <dsp:cNvSpPr/>
      </dsp:nvSpPr>
      <dsp:spPr>
        <a:xfrm>
          <a:off x="2413417" y="289812"/>
          <a:ext cx="4154458" cy="4154458"/>
        </a:xfrm>
        <a:custGeom>
          <a:avLst/>
          <a:gdLst/>
          <a:ahLst/>
          <a:cxnLst/>
          <a:rect l="0" t="0" r="0" b="0"/>
          <a:pathLst>
            <a:path>
              <a:moveTo>
                <a:pt x="86254" y="2669598"/>
              </a:moveTo>
              <a:arcTo wR="2077229" hR="2077229" stAng="9805851" swAng="19458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FEE7FA-FA7F-4917-97F5-7E68F42F973A}">
      <dsp:nvSpPr>
        <dsp:cNvPr id="0" name=""/>
        <dsp:cNvSpPr/>
      </dsp:nvSpPr>
      <dsp:spPr>
        <a:xfrm>
          <a:off x="2008249" y="906639"/>
          <a:ext cx="1355793" cy="88126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/>
            <a:t>6. Liturgia y culto privado</a:t>
          </a:r>
          <a:endParaRPr lang="es-MX" sz="1600" kern="1200" dirty="0"/>
        </a:p>
      </dsp:txBody>
      <dsp:txXfrm>
        <a:off x="2051269" y="949659"/>
        <a:ext cx="1269753" cy="795225"/>
      </dsp:txXfrm>
    </dsp:sp>
    <dsp:sp modelId="{4C2C363E-4F11-4180-8FE2-149235B9238C}">
      <dsp:nvSpPr>
        <dsp:cNvPr id="0" name=""/>
        <dsp:cNvSpPr/>
      </dsp:nvSpPr>
      <dsp:spPr>
        <a:xfrm>
          <a:off x="2407849" y="308657"/>
          <a:ext cx="4154458" cy="4154458"/>
        </a:xfrm>
        <a:custGeom>
          <a:avLst/>
          <a:gdLst/>
          <a:ahLst/>
          <a:cxnLst/>
          <a:rect l="0" t="0" r="0" b="0"/>
          <a:pathLst>
            <a:path>
              <a:moveTo>
                <a:pt x="625460" y="591548"/>
              </a:moveTo>
              <a:arcTo wR="2077229" hR="2077229" stAng="13539686" swAng="15022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6B9C2-A09A-4A30-87F7-8AE4E8F25892}">
      <dsp:nvSpPr>
        <dsp:cNvPr id="0" name=""/>
        <dsp:cNvSpPr/>
      </dsp:nvSpPr>
      <dsp:spPr>
        <a:xfrm>
          <a:off x="0" y="0"/>
          <a:ext cx="7416824" cy="2708211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7. En el Catecismo de la Iglesia Católica</a:t>
          </a:r>
          <a:endParaRPr lang="es-MX" sz="32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MX" sz="2500" kern="1200" dirty="0" smtClean="0"/>
            <a:t>Celebración </a:t>
          </a:r>
          <a:r>
            <a:rPr lang="es-MX" sz="2500" b="1" kern="1200" dirty="0" smtClean="0">
              <a:solidFill>
                <a:srgbClr val="FFFF00"/>
              </a:solidFill>
            </a:rPr>
            <a:t>del misterio y obra de la Santísima Trinidad </a:t>
          </a:r>
          <a:r>
            <a:rPr lang="es-MX" sz="2500" kern="1200" dirty="0" smtClean="0"/>
            <a:t>centralizada en el misterio pascual de Cristo</a:t>
          </a:r>
          <a:r>
            <a:rPr lang="es-MX" sz="2500" kern="1200" dirty="0" smtClean="0"/>
            <a:t>. </a:t>
          </a:r>
          <a:r>
            <a:rPr lang="es-MX" sz="2500" kern="1200" dirty="0" smtClean="0">
              <a:solidFill>
                <a:srgbClr val="FFFF00"/>
              </a:solidFill>
            </a:rPr>
            <a:t>Distinción entre ciencia y celebración</a:t>
          </a:r>
          <a:endParaRPr lang="es-MX" sz="2500" kern="1200" dirty="0">
            <a:solidFill>
              <a:srgbClr val="FFFF00"/>
            </a:solidFill>
          </a:endParaRPr>
        </a:p>
      </dsp:txBody>
      <dsp:txXfrm>
        <a:off x="1754185" y="0"/>
        <a:ext cx="5662638" cy="2708211"/>
      </dsp:txXfrm>
    </dsp:sp>
    <dsp:sp modelId="{9131E7E3-EF84-4BA1-ACBB-3DB35CE56291}">
      <dsp:nvSpPr>
        <dsp:cNvPr id="0" name=""/>
        <dsp:cNvSpPr/>
      </dsp:nvSpPr>
      <dsp:spPr>
        <a:xfrm>
          <a:off x="270821" y="270821"/>
          <a:ext cx="1483364" cy="21665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FB0E74-6477-449E-982B-456EBF73A25B}">
      <dsp:nvSpPr>
        <dsp:cNvPr id="0" name=""/>
        <dsp:cNvSpPr/>
      </dsp:nvSpPr>
      <dsp:spPr>
        <a:xfrm>
          <a:off x="0" y="2979032"/>
          <a:ext cx="7416824" cy="2708211"/>
        </a:xfrm>
        <a:prstGeom prst="roundRect">
          <a:avLst>
            <a:gd name="adj" fmla="val 10000"/>
          </a:avLst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   8</a:t>
          </a:r>
          <a:r>
            <a:rPr lang="es-MX" sz="3200" kern="1200" dirty="0" smtClean="0"/>
            <a:t>. Para un estatuto de </a:t>
          </a:r>
          <a:r>
            <a:rPr lang="es-MX" sz="3200" kern="1200" dirty="0" smtClean="0"/>
            <a:t>la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  </a:t>
          </a:r>
          <a:r>
            <a:rPr lang="es-MX" sz="3200" b="1" kern="1200" dirty="0" smtClean="0">
              <a:solidFill>
                <a:srgbClr val="C00000"/>
              </a:solidFill>
            </a:rPr>
            <a:t>teología litúrgica </a:t>
          </a:r>
          <a:r>
            <a:rPr lang="es-MX" sz="3200" kern="1200" dirty="0" smtClean="0"/>
            <a:t>en cinco </a:t>
          </a:r>
        </a:p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  aspectos.                                           </a:t>
          </a:r>
          <a:endParaRPr lang="es-MX" sz="3200" kern="1200" dirty="0"/>
        </a:p>
      </dsp:txBody>
      <dsp:txXfrm>
        <a:off x="1754185" y="2979032"/>
        <a:ext cx="5662638" cy="2708211"/>
      </dsp:txXfrm>
    </dsp:sp>
    <dsp:sp modelId="{91D46F9C-CF91-4C6B-89CA-8837B046A9CA}">
      <dsp:nvSpPr>
        <dsp:cNvPr id="0" name=""/>
        <dsp:cNvSpPr/>
      </dsp:nvSpPr>
      <dsp:spPr>
        <a:xfrm>
          <a:off x="80787" y="3249853"/>
          <a:ext cx="1863432" cy="2166568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77380D-76AA-45DB-B836-1DF2B4F60E11}">
      <dsp:nvSpPr>
        <dsp:cNvPr id="0" name=""/>
        <dsp:cNvSpPr/>
      </dsp:nvSpPr>
      <dsp:spPr>
        <a:xfrm>
          <a:off x="0" y="0"/>
          <a:ext cx="7992888" cy="1845204"/>
        </a:xfrm>
        <a:prstGeom prst="roundRect">
          <a:avLst>
            <a:gd name="adj" fmla="val 10000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3200" kern="1200" dirty="0" smtClean="0"/>
            <a:t>1. La liturgia es teológica porque es portadora de </a:t>
          </a:r>
          <a:r>
            <a:rPr lang="es-MX" sz="3200" b="1" kern="1200" dirty="0" smtClean="0">
              <a:solidFill>
                <a:srgbClr val="FFFF00"/>
              </a:solidFill>
            </a:rPr>
            <a:t>una fe en acto.</a:t>
          </a:r>
          <a:endParaRPr lang="es-MX" sz="3200" b="1" kern="1200" dirty="0">
            <a:solidFill>
              <a:srgbClr val="FFFF00"/>
            </a:solidFill>
          </a:endParaRPr>
        </a:p>
      </dsp:txBody>
      <dsp:txXfrm>
        <a:off x="1783098" y="0"/>
        <a:ext cx="6209789" cy="1845204"/>
      </dsp:txXfrm>
    </dsp:sp>
    <dsp:sp modelId="{A8BF5ABE-CE89-4646-AAB8-B5CCA91B67B9}">
      <dsp:nvSpPr>
        <dsp:cNvPr id="0" name=""/>
        <dsp:cNvSpPr/>
      </dsp:nvSpPr>
      <dsp:spPr>
        <a:xfrm>
          <a:off x="184520" y="184520"/>
          <a:ext cx="1598577" cy="14761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CAB30F-7870-4675-B3CA-20E52130888F}">
      <dsp:nvSpPr>
        <dsp:cNvPr id="0" name=""/>
        <dsp:cNvSpPr/>
      </dsp:nvSpPr>
      <dsp:spPr>
        <a:xfrm>
          <a:off x="0" y="2029725"/>
          <a:ext cx="7992888" cy="1845204"/>
        </a:xfrm>
        <a:prstGeom prst="roundRect">
          <a:avLst>
            <a:gd name="adj" fmla="val 10000"/>
          </a:avLst>
        </a:prstGeom>
        <a:solidFill>
          <a:srgbClr val="FF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>
              <a:solidFill>
                <a:srgbClr val="FF0000"/>
              </a:solidFill>
            </a:rPr>
            <a:t>2. Su aportación a la teología es </a:t>
          </a:r>
          <a:r>
            <a:rPr lang="es-MX" sz="2300" b="1" kern="1200" dirty="0" smtClean="0">
              <a:solidFill>
                <a:srgbClr val="FF0000"/>
              </a:solidFill>
            </a:rPr>
            <a:t>más que la de ser un lugar teológico,  es un modo de ser de la revelación</a:t>
          </a:r>
          <a:endParaRPr lang="es-MX" sz="2300" b="1" kern="1200" dirty="0">
            <a:solidFill>
              <a:srgbClr val="FF0000"/>
            </a:solidFill>
          </a:endParaRPr>
        </a:p>
      </dsp:txBody>
      <dsp:txXfrm>
        <a:off x="1783098" y="2029725"/>
        <a:ext cx="6209789" cy="1845204"/>
      </dsp:txXfrm>
    </dsp:sp>
    <dsp:sp modelId="{ED5DEC99-E6D3-4EDC-A647-BDE70111EF85}">
      <dsp:nvSpPr>
        <dsp:cNvPr id="0" name=""/>
        <dsp:cNvSpPr/>
      </dsp:nvSpPr>
      <dsp:spPr>
        <a:xfrm>
          <a:off x="184520" y="2214245"/>
          <a:ext cx="1598577" cy="14761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659B3B-8AAD-4152-8CDA-7D245A1C5FC3}">
      <dsp:nvSpPr>
        <dsp:cNvPr id="0" name=""/>
        <dsp:cNvSpPr/>
      </dsp:nvSpPr>
      <dsp:spPr>
        <a:xfrm>
          <a:off x="0" y="4059450"/>
          <a:ext cx="7992888" cy="1845204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300" kern="1200" dirty="0" smtClean="0"/>
            <a:t>3. Es lícito llamar teología litúrgica a la </a:t>
          </a:r>
          <a:r>
            <a:rPr lang="es-MX" sz="2300" b="1" kern="1200" dirty="0" smtClean="0">
              <a:solidFill>
                <a:srgbClr val="FFFF00"/>
              </a:solidFill>
            </a:rPr>
            <a:t>reflexión que deduce el contenido teológico de la liturgia de la praxis celebrativa </a:t>
          </a:r>
          <a:r>
            <a:rPr lang="es-MX" sz="2300" kern="1200" dirty="0" smtClean="0"/>
            <a:t>y que lo ilustra con esa misma praxis.</a:t>
          </a:r>
          <a:endParaRPr lang="es-MX" sz="2300" kern="1200" dirty="0"/>
        </a:p>
      </dsp:txBody>
      <dsp:txXfrm>
        <a:off x="1783098" y="4059450"/>
        <a:ext cx="6209789" cy="1845204"/>
      </dsp:txXfrm>
    </dsp:sp>
    <dsp:sp modelId="{57B2E5AB-06F0-47F9-99B0-5934974843E7}">
      <dsp:nvSpPr>
        <dsp:cNvPr id="0" name=""/>
        <dsp:cNvSpPr/>
      </dsp:nvSpPr>
      <dsp:spPr>
        <a:xfrm>
          <a:off x="184520" y="4243971"/>
          <a:ext cx="1598577" cy="147616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4#8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#2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#3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#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#5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#6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4#7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66876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652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616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42124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326271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774141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385287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481419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35421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984126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1647571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4434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55378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1441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0483387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373191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958801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219090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559468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005686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9846490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6657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5644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57137615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6476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6295526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64427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5075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424552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963811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521983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72499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907468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388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01530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5111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652191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9986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980069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2104658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7738631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68243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776380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166617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2921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5117408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11199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424236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9773211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44145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4120746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31367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1949173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735375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37301469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57747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09147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534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30994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81742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362319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85706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070719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075605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520529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467784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4252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527194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188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0412512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131622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38450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2570642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237529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13343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1934118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011860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35889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6652609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391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56225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1956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4938903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3287522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041325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138114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1617268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004559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55151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9829321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4499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359164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014706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073573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8670120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886656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543155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448816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858082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478217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1014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9453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033862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3341466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961179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477300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0543383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1003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6995042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437001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69353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35179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65260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695269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8799938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05471840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923564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598386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49986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5648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8210529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52053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239988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1547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455336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3846669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206955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3445814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217037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50107951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9846158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3179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91610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9246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DBF5F9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83113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76404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6217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008047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672634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170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16119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723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7045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/>
              <a:pPr/>
              <a:t>04/07/2013</a:t>
            </a:fld>
            <a:endParaRPr lang="es-MX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/>
              <a:pPr/>
              <a:t>‹Nº›</a:t>
            </a:fld>
            <a:endParaRPr lang="es-MX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85572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212650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2109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556797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92201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759383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338820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849319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050862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115779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71155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86250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CD1469B-1566-4955-B134-E930663C38D0}" type="datetimeFigureOut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04/07/2013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2CF18A5-AFED-4D24-857B-C2040C2622DB}" type="slidenum">
              <a:rPr lang="es-MX" smtClean="0">
                <a:solidFill>
                  <a:srgbClr val="04617B">
                    <a:shade val="90000"/>
                  </a:srgbClr>
                </a:solidFill>
              </a:rPr>
              <a:pPr/>
              <a:t>‹Nº›</a:t>
            </a:fld>
            <a:endParaRPr lang="es-MX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353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diagramLayout" Target="../diagrams/layout6.xml"/><Relationship Id="rId7" Type="http://schemas.openxmlformats.org/officeDocument/2006/relationships/diagramLayout" Target="../diagrams/layout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7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microsoft.com/office/2007/relationships/diagramDrawing" Target="../diagrams/drawing6.xml"/><Relationship Id="rId4" Type="http://schemas.openxmlformats.org/officeDocument/2006/relationships/diagramQuickStyle" Target="../diagrams/quickStyle6.xml"/><Relationship Id="rId9" Type="http://schemas.openxmlformats.org/officeDocument/2006/relationships/diagramColors" Target="../diagrams/colors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2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7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4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8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9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unirprofescatolicos.files.wordpress.com/2012/02/201202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1539" y="5273824"/>
            <a:ext cx="8280920" cy="1584176"/>
          </a:xfrm>
          <a:solidFill>
            <a:schemeClr val="accent3">
              <a:lumMod val="60000"/>
              <a:lumOff val="40000"/>
            </a:schemeClr>
          </a:solidFill>
        </p:spPr>
        <p:txBody>
          <a:bodyPr anchor="b">
            <a:normAutofit fontScale="25000" lnSpcReduction="20000"/>
          </a:bodyPr>
          <a:lstStyle/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5400" b="1" dirty="0">
              <a:solidFill>
                <a:srgbClr val="C00000"/>
              </a:solidFill>
            </a:endParaRPr>
          </a:p>
          <a:p>
            <a:pPr algn="ctr"/>
            <a:endParaRPr lang="es-MX" sz="5400" b="1" dirty="0" smtClean="0">
              <a:solidFill>
                <a:srgbClr val="C00000"/>
              </a:solidFill>
            </a:endParaRPr>
          </a:p>
          <a:p>
            <a:pPr algn="ctr"/>
            <a:endParaRPr lang="es-MX" sz="21600" b="1" dirty="0" smtClean="0">
              <a:solidFill>
                <a:srgbClr val="C00000"/>
              </a:solidFill>
            </a:endParaRPr>
          </a:p>
          <a:p>
            <a:pPr algn="ctr"/>
            <a:r>
              <a:rPr lang="es-MX" sz="21600" b="1" dirty="0" smtClean="0">
                <a:solidFill>
                  <a:srgbClr val="C00000"/>
                </a:solidFill>
              </a:rPr>
              <a:t>1.1</a:t>
            </a:r>
            <a:r>
              <a:rPr lang="es-MX" sz="21600" b="1" dirty="0">
                <a:solidFill>
                  <a:srgbClr val="C00000"/>
                </a:solidFill>
              </a:rPr>
              <a:t>	Liturgia, </a:t>
            </a:r>
            <a:endParaRPr lang="es-MX" sz="21600" b="1" dirty="0" smtClean="0">
              <a:solidFill>
                <a:srgbClr val="C00000"/>
              </a:solidFill>
            </a:endParaRPr>
          </a:p>
          <a:p>
            <a:pPr algn="ctr"/>
            <a:r>
              <a:rPr lang="es-MX" sz="21600" b="1" dirty="0" smtClean="0">
                <a:solidFill>
                  <a:srgbClr val="C00000"/>
                </a:solidFill>
              </a:rPr>
              <a:t>obra </a:t>
            </a:r>
            <a:r>
              <a:rPr lang="es-MX" sz="21600" b="1" dirty="0">
                <a:solidFill>
                  <a:srgbClr val="C00000"/>
                </a:solidFill>
              </a:rPr>
              <a:t>divina </a:t>
            </a:r>
            <a:r>
              <a:rPr lang="es-MX" sz="21600" b="1" dirty="0" smtClean="0">
                <a:solidFill>
                  <a:srgbClr val="C00000"/>
                </a:solidFill>
              </a:rPr>
              <a:t>y </a:t>
            </a:r>
            <a:r>
              <a:rPr lang="es-MX" sz="21600" b="1" dirty="0">
                <a:solidFill>
                  <a:srgbClr val="C00000"/>
                </a:solidFill>
              </a:rPr>
              <a:t>humana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67739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l"/>
            <a:endParaRPr lang="es-MX" sz="4400" dirty="0"/>
          </a:p>
        </p:txBody>
      </p:sp>
      <p:pic>
        <p:nvPicPr>
          <p:cNvPr id="6146" name="Picture 2" descr="http://3.bp.blogspot.com/-Gf0D9SqFGtw/TmTG81vs5II/AAAAAAAABus/UufDjNtmHmk/s1600/crecimiento+plan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56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l"/>
            <a:r>
              <a:rPr lang="pt-BR" sz="4400" dirty="0"/>
              <a:t>DO      SOL7      </a:t>
            </a:r>
            <a:r>
              <a:rPr lang="pt-BR" sz="4400" dirty="0" err="1"/>
              <a:t>LAm</a:t>
            </a:r>
            <a:endParaRPr lang="pt-BR" sz="4400" dirty="0"/>
          </a:p>
          <a:p>
            <a:pPr algn="l"/>
            <a:r>
              <a:rPr lang="pt-BR" sz="4400" dirty="0">
                <a:solidFill>
                  <a:srgbClr val="FFFF00"/>
                </a:solidFill>
              </a:rPr>
              <a:t>Sóis </a:t>
            </a:r>
            <a:r>
              <a:rPr lang="pt-BR" sz="4400" dirty="0" err="1">
                <a:solidFill>
                  <a:srgbClr val="FFFF00"/>
                </a:solidFill>
              </a:rPr>
              <a:t>la</a:t>
            </a:r>
            <a:r>
              <a:rPr lang="pt-BR" sz="4400" dirty="0">
                <a:solidFill>
                  <a:srgbClr val="FFFF00"/>
                </a:solidFill>
              </a:rPr>
              <a:t> </a:t>
            </a:r>
            <a:r>
              <a:rPr lang="pt-BR" sz="4400" dirty="0" err="1">
                <a:solidFill>
                  <a:srgbClr val="FFFF00"/>
                </a:solidFill>
              </a:rPr>
              <a:t>semilla</a:t>
            </a:r>
            <a:r>
              <a:rPr lang="pt-BR" sz="4400" dirty="0">
                <a:solidFill>
                  <a:srgbClr val="FFFF00"/>
                </a:solidFill>
              </a:rPr>
              <a:t> que ha de </a:t>
            </a:r>
            <a:r>
              <a:rPr lang="pt-BR" sz="4400" dirty="0" err="1">
                <a:solidFill>
                  <a:srgbClr val="FFFF00"/>
                </a:solidFill>
              </a:rPr>
              <a:t>crecer</a:t>
            </a:r>
            <a:r>
              <a:rPr lang="pt-BR" sz="4400" dirty="0">
                <a:solidFill>
                  <a:srgbClr val="FFFF00"/>
                </a:solidFill>
              </a:rPr>
              <a:t>,</a:t>
            </a:r>
          </a:p>
          <a:p>
            <a:pPr algn="l"/>
            <a:r>
              <a:rPr lang="pt-BR" sz="4400" dirty="0"/>
              <a:t>      </a:t>
            </a:r>
            <a:r>
              <a:rPr lang="pt-BR" sz="4400" dirty="0" err="1"/>
              <a:t>REm</a:t>
            </a:r>
            <a:r>
              <a:rPr lang="pt-BR" sz="4400" dirty="0"/>
              <a:t>                SOL7</a:t>
            </a:r>
          </a:p>
          <a:p>
            <a:pPr algn="l"/>
            <a:r>
              <a:rPr lang="pt-BR" sz="4400" dirty="0">
                <a:solidFill>
                  <a:srgbClr val="FFFF00"/>
                </a:solidFill>
              </a:rPr>
              <a:t>sois </a:t>
            </a:r>
            <a:r>
              <a:rPr lang="pt-BR" sz="4400" dirty="0" err="1">
                <a:solidFill>
                  <a:srgbClr val="FFFF00"/>
                </a:solidFill>
              </a:rPr>
              <a:t>estrella</a:t>
            </a:r>
            <a:r>
              <a:rPr lang="pt-BR" sz="4400" dirty="0">
                <a:solidFill>
                  <a:srgbClr val="FFFF00"/>
                </a:solidFill>
              </a:rPr>
              <a:t> que ha de </a:t>
            </a:r>
            <a:r>
              <a:rPr lang="pt-BR" sz="4400" dirty="0" err="1">
                <a:solidFill>
                  <a:srgbClr val="FFFF00"/>
                </a:solidFill>
              </a:rPr>
              <a:t>brillar</a:t>
            </a:r>
            <a:r>
              <a:rPr lang="pt-BR" sz="4400" dirty="0"/>
              <a:t>,</a:t>
            </a:r>
          </a:p>
          <a:p>
            <a:pPr algn="l"/>
            <a:r>
              <a:rPr lang="pt-BR" sz="4400" dirty="0"/>
              <a:t>DO     SOL7      </a:t>
            </a:r>
            <a:r>
              <a:rPr lang="pt-BR" sz="4400" dirty="0" err="1"/>
              <a:t>LAm</a:t>
            </a:r>
            <a:r>
              <a:rPr lang="pt-BR" sz="4400" dirty="0"/>
              <a:t>      FA</a:t>
            </a:r>
          </a:p>
          <a:p>
            <a:pPr algn="l"/>
            <a:r>
              <a:rPr lang="pt-BR" sz="4400" dirty="0">
                <a:solidFill>
                  <a:srgbClr val="FFFF00"/>
                </a:solidFill>
              </a:rPr>
              <a:t>sois </a:t>
            </a:r>
            <a:r>
              <a:rPr lang="pt-BR" sz="4400" dirty="0" err="1">
                <a:solidFill>
                  <a:srgbClr val="FFFF00"/>
                </a:solidFill>
              </a:rPr>
              <a:t>levadura</a:t>
            </a:r>
            <a:r>
              <a:rPr lang="pt-BR" sz="4400" dirty="0">
                <a:solidFill>
                  <a:srgbClr val="FFFF00"/>
                </a:solidFill>
              </a:rPr>
              <a:t> sois grano de sal,</a:t>
            </a:r>
          </a:p>
          <a:p>
            <a:pPr algn="l"/>
            <a:r>
              <a:rPr lang="pt-BR" sz="4400" dirty="0"/>
              <a:t> DO        SOL7      DO</a:t>
            </a:r>
          </a:p>
          <a:p>
            <a:pPr algn="l"/>
            <a:r>
              <a:rPr lang="pt-BR" sz="4400" dirty="0" err="1">
                <a:solidFill>
                  <a:srgbClr val="FFFF00"/>
                </a:solidFill>
              </a:rPr>
              <a:t>antorcha</a:t>
            </a:r>
            <a:r>
              <a:rPr lang="pt-BR" sz="4400" dirty="0">
                <a:solidFill>
                  <a:srgbClr val="FFFF00"/>
                </a:solidFill>
              </a:rPr>
              <a:t> que </a:t>
            </a:r>
            <a:r>
              <a:rPr lang="pt-BR" sz="4400" dirty="0" err="1">
                <a:solidFill>
                  <a:srgbClr val="FFFF00"/>
                </a:solidFill>
              </a:rPr>
              <a:t>debe</a:t>
            </a:r>
            <a:r>
              <a:rPr lang="pt-BR" sz="4400" dirty="0">
                <a:solidFill>
                  <a:srgbClr val="FFFF00"/>
                </a:solidFill>
              </a:rPr>
              <a:t> alumbrar.</a:t>
            </a:r>
          </a:p>
          <a:p>
            <a:pPr algn="l"/>
            <a:endParaRPr lang="es-MX" sz="4400" dirty="0"/>
          </a:p>
        </p:txBody>
      </p:sp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 lnSpcReduction="10000"/>
          </a:bodyPr>
          <a:lstStyle/>
          <a:p>
            <a:pPr algn="l"/>
            <a:endParaRPr lang="pt-BR" dirty="0"/>
          </a:p>
          <a:p>
            <a:pPr algn="l"/>
            <a:r>
              <a:rPr lang="pt-BR" sz="4000" dirty="0"/>
              <a:t>         SOL7      </a:t>
            </a:r>
            <a:r>
              <a:rPr lang="pt-BR" sz="4000" dirty="0" err="1"/>
              <a:t>LAm</a:t>
            </a:r>
            <a:endParaRPr lang="pt-BR" sz="4000" dirty="0"/>
          </a:p>
          <a:p>
            <a:pPr algn="l"/>
            <a:r>
              <a:rPr lang="pt-BR" sz="4000" dirty="0">
                <a:solidFill>
                  <a:srgbClr val="FFFF00"/>
                </a:solidFill>
              </a:rPr>
              <a:t>Sois </a:t>
            </a:r>
            <a:r>
              <a:rPr lang="pt-BR" sz="4000" dirty="0" err="1">
                <a:solidFill>
                  <a:srgbClr val="FFFF00"/>
                </a:solidFill>
              </a:rPr>
              <a:t>la</a:t>
            </a:r>
            <a:r>
              <a:rPr lang="pt-BR" sz="4000" dirty="0">
                <a:solidFill>
                  <a:srgbClr val="FFFF00"/>
                </a:solidFill>
              </a:rPr>
              <a:t> </a:t>
            </a:r>
            <a:r>
              <a:rPr lang="pt-BR" sz="4000" dirty="0" err="1">
                <a:solidFill>
                  <a:srgbClr val="FFFF00"/>
                </a:solidFill>
              </a:rPr>
              <a:t>mañana</a:t>
            </a:r>
            <a:r>
              <a:rPr lang="pt-BR" sz="4000" dirty="0">
                <a:solidFill>
                  <a:srgbClr val="FFFF00"/>
                </a:solidFill>
              </a:rPr>
              <a:t> que </a:t>
            </a:r>
            <a:r>
              <a:rPr lang="pt-BR" sz="4000" dirty="0" err="1">
                <a:solidFill>
                  <a:srgbClr val="FFFF00"/>
                </a:solidFill>
              </a:rPr>
              <a:t>vuelve</a:t>
            </a:r>
            <a:r>
              <a:rPr lang="pt-BR" sz="4000" dirty="0">
                <a:solidFill>
                  <a:srgbClr val="FFFF00"/>
                </a:solidFill>
              </a:rPr>
              <a:t> a </a:t>
            </a:r>
            <a:r>
              <a:rPr lang="pt-BR" sz="4000" dirty="0" err="1">
                <a:solidFill>
                  <a:srgbClr val="FFFF00"/>
                </a:solidFill>
              </a:rPr>
              <a:t>nacer</a:t>
            </a:r>
            <a:r>
              <a:rPr lang="pt-BR" sz="4000" dirty="0">
                <a:solidFill>
                  <a:srgbClr val="FFFF00"/>
                </a:solidFill>
              </a:rPr>
              <a:t>,</a:t>
            </a:r>
          </a:p>
          <a:p>
            <a:pPr algn="l"/>
            <a:r>
              <a:rPr lang="pt-BR" sz="4000" dirty="0"/>
              <a:t>      </a:t>
            </a:r>
            <a:r>
              <a:rPr lang="pt-BR" sz="4000" dirty="0" err="1"/>
              <a:t>REm</a:t>
            </a:r>
            <a:r>
              <a:rPr lang="pt-BR" sz="4000" dirty="0"/>
              <a:t>                  SOL7</a:t>
            </a:r>
          </a:p>
          <a:p>
            <a:pPr algn="l"/>
            <a:r>
              <a:rPr lang="pt-BR" sz="4000" dirty="0">
                <a:solidFill>
                  <a:srgbClr val="FFFF00"/>
                </a:solidFill>
              </a:rPr>
              <a:t>sois espiga que </a:t>
            </a:r>
            <a:r>
              <a:rPr lang="pt-BR" sz="4000" dirty="0" err="1">
                <a:solidFill>
                  <a:srgbClr val="FFFF00"/>
                </a:solidFill>
              </a:rPr>
              <a:t>empieza</a:t>
            </a:r>
            <a:r>
              <a:rPr lang="pt-BR" sz="4000" dirty="0">
                <a:solidFill>
                  <a:srgbClr val="FFFF00"/>
                </a:solidFill>
              </a:rPr>
              <a:t> a granar,</a:t>
            </a:r>
          </a:p>
          <a:p>
            <a:pPr algn="l"/>
            <a:r>
              <a:rPr lang="pt-BR" sz="4000" dirty="0"/>
              <a:t>DO     SOL7    </a:t>
            </a:r>
            <a:r>
              <a:rPr lang="pt-BR" sz="4000" dirty="0" err="1"/>
              <a:t>LAm</a:t>
            </a:r>
            <a:r>
              <a:rPr lang="pt-BR" sz="4000" dirty="0"/>
              <a:t>        FA</a:t>
            </a:r>
          </a:p>
          <a:p>
            <a:pPr algn="l"/>
            <a:r>
              <a:rPr lang="pt-BR" sz="4000" dirty="0">
                <a:solidFill>
                  <a:srgbClr val="FFFF00"/>
                </a:solidFill>
              </a:rPr>
              <a:t>sois </a:t>
            </a:r>
            <a:r>
              <a:rPr lang="pt-BR" sz="4000" dirty="0" err="1">
                <a:solidFill>
                  <a:srgbClr val="FFFF00"/>
                </a:solidFill>
              </a:rPr>
              <a:t>aguijón</a:t>
            </a:r>
            <a:r>
              <a:rPr lang="pt-BR" sz="4000" dirty="0">
                <a:solidFill>
                  <a:srgbClr val="FFFF00"/>
                </a:solidFill>
              </a:rPr>
              <a:t> y caricia a </a:t>
            </a:r>
            <a:r>
              <a:rPr lang="pt-BR" sz="4000" dirty="0" err="1">
                <a:solidFill>
                  <a:srgbClr val="FFFF00"/>
                </a:solidFill>
              </a:rPr>
              <a:t>la</a:t>
            </a:r>
            <a:r>
              <a:rPr lang="pt-BR" sz="4000" dirty="0">
                <a:solidFill>
                  <a:srgbClr val="FFFF00"/>
                </a:solidFill>
              </a:rPr>
              <a:t> vez</a:t>
            </a:r>
          </a:p>
          <a:p>
            <a:pPr algn="l"/>
            <a:r>
              <a:rPr lang="pt-BR" sz="4000" dirty="0"/>
              <a:t>  DO       SOL7     DO</a:t>
            </a:r>
          </a:p>
          <a:p>
            <a:pPr algn="l"/>
            <a:r>
              <a:rPr lang="pt-BR" sz="4000" dirty="0" err="1">
                <a:solidFill>
                  <a:srgbClr val="FFFF00"/>
                </a:solidFill>
              </a:rPr>
              <a:t>testigos</a:t>
            </a:r>
            <a:r>
              <a:rPr lang="pt-BR" sz="4000" dirty="0">
                <a:solidFill>
                  <a:srgbClr val="FFFF00"/>
                </a:solidFill>
              </a:rPr>
              <a:t> que </a:t>
            </a:r>
            <a:r>
              <a:rPr lang="pt-BR" sz="4000" dirty="0" err="1">
                <a:solidFill>
                  <a:srgbClr val="FFFF00"/>
                </a:solidFill>
              </a:rPr>
              <a:t>voy</a:t>
            </a:r>
            <a:r>
              <a:rPr lang="pt-BR" sz="4000" dirty="0">
                <a:solidFill>
                  <a:srgbClr val="FFFF00"/>
                </a:solidFill>
              </a:rPr>
              <a:t> a enviar.</a:t>
            </a:r>
          </a:p>
          <a:p>
            <a:pPr algn="l"/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xmlns="" val="408741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SOL7      DO</a:t>
            </a:r>
          </a:p>
          <a:p>
            <a:pPr algn="l"/>
            <a:r>
              <a:rPr lang="es-MX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Id amigos por el mundo,</a:t>
            </a:r>
          </a:p>
          <a:p>
            <a:pPr algn="l"/>
            <a:r>
              <a:rPr lang="es-MX" sz="4000" dirty="0" smtClean="0"/>
              <a:t>FA            DO</a:t>
            </a:r>
          </a:p>
          <a:p>
            <a:pPr algn="l"/>
            <a:r>
              <a:rPr lang="es-MX" sz="4000" b="1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anunciando el amor,</a:t>
            </a:r>
          </a:p>
          <a:p>
            <a:pPr algn="l"/>
            <a:r>
              <a:rPr lang="es-MX" sz="4000" dirty="0" err="1" smtClean="0"/>
              <a:t>REm</a:t>
            </a:r>
            <a:r>
              <a:rPr lang="es-MX" sz="4000" dirty="0" smtClean="0"/>
              <a:t>               </a:t>
            </a:r>
            <a:r>
              <a:rPr lang="es-MX" sz="4000" dirty="0" err="1"/>
              <a:t>LAm</a:t>
            </a:r>
            <a:endParaRPr lang="es-MX" sz="4000" dirty="0"/>
          </a:p>
          <a:p>
            <a:pPr algn="l"/>
            <a:r>
              <a:rPr lang="es-MX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mensajeros de la vida,</a:t>
            </a:r>
          </a:p>
          <a:p>
            <a:pPr algn="l"/>
            <a:r>
              <a:rPr lang="es-MX" sz="4000" dirty="0"/>
              <a:t>SOL7             DO</a:t>
            </a:r>
          </a:p>
          <a:p>
            <a:pPr algn="l"/>
            <a:r>
              <a:rPr lang="es-MX" sz="4000" b="1" dirty="0">
                <a:solidFill>
                  <a:srgbClr val="FFFF00"/>
                </a:solidFill>
              </a:rPr>
              <a:t>de la paz y el perdón.</a:t>
            </a:r>
          </a:p>
          <a:p>
            <a:pPr algn="l"/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l"/>
            <a:r>
              <a:rPr lang="es-MX" sz="4000" dirty="0" smtClean="0"/>
              <a:t>SOL7        </a:t>
            </a:r>
            <a:r>
              <a:rPr lang="es-MX" sz="4000" dirty="0"/>
              <a:t>DO</a:t>
            </a:r>
          </a:p>
          <a:p>
            <a:pPr algn="l"/>
            <a:r>
              <a:rPr lang="es-MX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Sed amigos, los testigos</a:t>
            </a:r>
          </a:p>
          <a:p>
            <a:pPr algn="l"/>
            <a:r>
              <a:rPr lang="es-MX" sz="4000" dirty="0"/>
              <a:t>FA            DO</a:t>
            </a:r>
          </a:p>
          <a:p>
            <a:pPr algn="l"/>
            <a:r>
              <a:rPr lang="es-MX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de mi resurrección,</a:t>
            </a:r>
          </a:p>
          <a:p>
            <a:pPr algn="l"/>
            <a:r>
              <a:rPr lang="es-MX" sz="4000" dirty="0" err="1"/>
              <a:t>REm</a:t>
            </a:r>
            <a:r>
              <a:rPr lang="es-MX" sz="4000" dirty="0"/>
              <a:t>               </a:t>
            </a:r>
            <a:r>
              <a:rPr lang="es-MX" sz="4000" dirty="0" err="1"/>
              <a:t>LAm</a:t>
            </a:r>
            <a:endParaRPr lang="es-MX" sz="4000" dirty="0"/>
          </a:p>
          <a:p>
            <a:pPr algn="l"/>
            <a:r>
              <a:rPr lang="es-MX" sz="4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id llevando mi presencia,</a:t>
            </a:r>
          </a:p>
          <a:p>
            <a:pPr algn="l"/>
            <a:r>
              <a:rPr lang="es-MX" sz="4000" dirty="0"/>
              <a:t>SOL7         DO</a:t>
            </a:r>
          </a:p>
          <a:p>
            <a:pPr algn="l"/>
            <a:r>
              <a:rPr lang="es-MX" sz="4000" b="1" dirty="0">
                <a:solidFill>
                  <a:srgbClr val="FFFF00"/>
                </a:solidFill>
              </a:rPr>
              <a:t>con vosotros estoy.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11945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23528" y="5301208"/>
            <a:ext cx="8352928" cy="1152128"/>
          </a:xfrm>
        </p:spPr>
        <p:txBody>
          <a:bodyPr>
            <a:noAutofit/>
          </a:bodyPr>
          <a:lstStyle/>
          <a:p>
            <a:pPr algn="ctr"/>
            <a:r>
              <a:rPr lang="es-MX" sz="7200" dirty="0" smtClean="0"/>
              <a:t>Soy hijo de Dios</a:t>
            </a:r>
            <a:endParaRPr lang="es-MX" sz="7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8696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es-MX" sz="4800" dirty="0"/>
              <a:t>ORACION INICIAL:  </a:t>
            </a:r>
            <a:endParaRPr lang="es-MX" sz="4800" dirty="0" smtClean="0"/>
          </a:p>
          <a:p>
            <a:pPr algn="l"/>
            <a:r>
              <a:rPr lang="es-MX" sz="4800" b="1" dirty="0" smtClean="0">
                <a:solidFill>
                  <a:srgbClr val="FFFF00"/>
                </a:solidFill>
              </a:rPr>
              <a:t>La </a:t>
            </a:r>
            <a:r>
              <a:rPr lang="es-MX" sz="4800" b="1" dirty="0">
                <a:solidFill>
                  <a:srgbClr val="FFFF00"/>
                </a:solidFill>
              </a:rPr>
              <a:t>filiación divina. Gal 4,4-5</a:t>
            </a:r>
          </a:p>
          <a:p>
            <a:pPr algn="l"/>
            <a:r>
              <a:rPr lang="es-MX" sz="4800" dirty="0"/>
              <a:t>4 	Pero cuando se cumplió el </a:t>
            </a:r>
            <a:r>
              <a:rPr lang="es-MX" sz="4800" dirty="0" smtClean="0"/>
              <a:t>	tiempo </a:t>
            </a:r>
            <a:r>
              <a:rPr lang="es-MX" sz="4800" dirty="0"/>
              <a:t>establecido, Dios </a:t>
            </a:r>
            <a:r>
              <a:rPr lang="es-MX" sz="4800" dirty="0" smtClean="0"/>
              <a:t>	envió </a:t>
            </a:r>
            <a:r>
              <a:rPr lang="es-MX" sz="4800" dirty="0"/>
              <a:t>a </a:t>
            </a:r>
            <a:r>
              <a:rPr lang="es-MX" sz="4800" dirty="0" smtClean="0"/>
              <a:t>su </a:t>
            </a:r>
            <a:r>
              <a:rPr lang="es-MX" sz="4800" dirty="0"/>
              <a:t>Hijo, nacido de </a:t>
            </a:r>
            <a:r>
              <a:rPr lang="es-MX" sz="4800" dirty="0" smtClean="0"/>
              <a:t>	una </a:t>
            </a:r>
            <a:r>
              <a:rPr lang="es-MX" sz="4800" dirty="0"/>
              <a:t>mujer y </a:t>
            </a:r>
            <a:r>
              <a:rPr lang="es-MX" sz="4800" dirty="0" smtClean="0"/>
              <a:t>sujeto </a:t>
            </a:r>
            <a:r>
              <a:rPr lang="es-MX" sz="4800" dirty="0"/>
              <a:t>a la Ley,</a:t>
            </a:r>
          </a:p>
          <a:p>
            <a:pPr algn="l"/>
            <a:endParaRPr lang="es-MX" sz="4000" dirty="0"/>
          </a:p>
          <a:p>
            <a:pPr algn="l"/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914400" indent="-914400" algn="l">
              <a:buAutoNum type="arabicPlain" startAt="5"/>
            </a:pPr>
            <a:r>
              <a:rPr lang="es-MX" sz="5400" dirty="0" smtClean="0"/>
              <a:t>para </a:t>
            </a:r>
            <a:r>
              <a:rPr lang="es-MX" sz="5400" dirty="0"/>
              <a:t>redimir a los que estaban </a:t>
            </a:r>
            <a:r>
              <a:rPr lang="es-MX" sz="5400" dirty="0" smtClean="0"/>
              <a:t>sometidos </a:t>
            </a:r>
            <a:r>
              <a:rPr lang="es-MX" sz="5400" dirty="0"/>
              <a:t>a la Ley y hacernos </a:t>
            </a:r>
            <a:r>
              <a:rPr lang="es-MX" sz="5400" dirty="0" smtClean="0"/>
              <a:t>	hijos </a:t>
            </a:r>
            <a:r>
              <a:rPr lang="es-MX" sz="5400" dirty="0"/>
              <a:t>adoptivos</a:t>
            </a:r>
            <a:r>
              <a:rPr lang="es-MX" sz="5400" dirty="0" smtClean="0"/>
              <a:t>.</a:t>
            </a:r>
            <a:r>
              <a:rPr lang="es-MX" sz="5400" b="1" dirty="0">
                <a:solidFill>
                  <a:srgbClr val="FFFF00"/>
                </a:solidFill>
              </a:rPr>
              <a:t> </a:t>
            </a:r>
            <a:endParaRPr lang="es-MX" sz="5400" b="1" dirty="0" smtClean="0">
              <a:solidFill>
                <a:srgbClr val="FFFF00"/>
              </a:solidFill>
            </a:endParaRPr>
          </a:p>
          <a:p>
            <a:pPr algn="ctr"/>
            <a:r>
              <a:rPr lang="es-MX" sz="5400" b="1" dirty="0" smtClean="0">
                <a:solidFill>
                  <a:srgbClr val="FFFF00"/>
                </a:solidFill>
              </a:rPr>
              <a:t>Palabra </a:t>
            </a:r>
            <a:r>
              <a:rPr lang="es-MX" sz="5400" b="1" dirty="0">
                <a:solidFill>
                  <a:srgbClr val="FFFF00"/>
                </a:solidFill>
              </a:rPr>
              <a:t>de </a:t>
            </a:r>
            <a:r>
              <a:rPr lang="es-MX" sz="5400" b="1" dirty="0" smtClean="0">
                <a:solidFill>
                  <a:srgbClr val="FFFF00"/>
                </a:solidFill>
              </a:rPr>
              <a:t>Dios </a:t>
            </a:r>
            <a:endParaRPr lang="es-MX" sz="5400" b="1" dirty="0">
              <a:solidFill>
                <a:srgbClr val="FFFF00"/>
              </a:solidFill>
            </a:endParaRPr>
          </a:p>
          <a:p>
            <a:pPr algn="ctr"/>
            <a:r>
              <a:rPr lang="es-MX" sz="5400" b="1" dirty="0" smtClean="0">
                <a:solidFill>
                  <a:srgbClr val="FFFF00"/>
                </a:solidFill>
              </a:rPr>
              <a:t>Te </a:t>
            </a:r>
            <a:r>
              <a:rPr lang="es-MX" sz="5400" b="1" dirty="0">
                <a:solidFill>
                  <a:srgbClr val="FFFF00"/>
                </a:solidFill>
              </a:rPr>
              <a:t>alabamos, Señor</a:t>
            </a:r>
          </a:p>
          <a:p>
            <a:pPr algn="l"/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xmlns="" val="224534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l"/>
            <a:endParaRPr lang="es-MX" sz="4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45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67544" y="188640"/>
            <a:ext cx="849694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5720" lvl="0">
              <a:spcBef>
                <a:spcPct val="20000"/>
              </a:spcBef>
              <a:buClr>
                <a:srgbClr val="0BD0D9"/>
              </a:buClr>
              <a:buSzPct val="95000"/>
            </a:pPr>
            <a:r>
              <a:rPr lang="es-MX" sz="4000" dirty="0">
                <a:solidFill>
                  <a:prstClr val="white"/>
                </a:solidFill>
              </a:rPr>
              <a:t>Oración Colecta de la Misa del día de la Navidad: </a:t>
            </a:r>
            <a:r>
              <a:rPr lang="es-MX" sz="4000" dirty="0" smtClean="0">
                <a:solidFill>
                  <a:prstClr val="white"/>
                </a:solidFill>
              </a:rPr>
              <a:t>(Admirable </a:t>
            </a:r>
            <a:r>
              <a:rPr lang="es-MX" sz="4000" dirty="0">
                <a:solidFill>
                  <a:prstClr val="white"/>
                </a:solidFill>
              </a:rPr>
              <a:t>intercambio ) cfr. MR p. 34</a:t>
            </a:r>
          </a:p>
        </p:txBody>
      </p:sp>
    </p:spTree>
    <p:extLst>
      <p:ext uri="{BB962C8B-B14F-4D97-AF65-F5344CB8AC3E}">
        <p14:creationId xmlns:p14="http://schemas.microsoft.com/office/powerpoint/2010/main" xmlns="" val="159426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tx2">
              <a:lumMod val="2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ctr"/>
            <a:r>
              <a:rPr lang="es-MX" sz="7200" dirty="0" smtClean="0"/>
              <a:t>Dios </a:t>
            </a:r>
            <a:r>
              <a:rPr lang="es-MX" sz="7200" dirty="0"/>
              <a:t>nuestro, que de modo admirable creaste al hombre a tu imagen y semejanza, </a:t>
            </a:r>
          </a:p>
        </p:txBody>
      </p:sp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1.bp.blogspot.com/-JhkDklo3eEg/Tzzj8ngLH0I/AAAAAAAABio/dhRUVxP7JXk/s1600/Jesus+ultima+ce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1" y="35378"/>
            <a:ext cx="9150578" cy="682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b">
            <a:normAutofit/>
          </a:bodyPr>
          <a:lstStyle/>
          <a:p>
            <a:pPr algn="ctr"/>
            <a:r>
              <a:rPr lang="es-MX" sz="5400" b="1" dirty="0">
                <a:solidFill>
                  <a:srgbClr val="FFFF00"/>
                </a:solidFill>
              </a:rPr>
              <a:t>1.	LA LITURGIA- EVOLUCIÓN HISTÓRICA</a:t>
            </a:r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accent3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ctr"/>
            <a:r>
              <a:rPr lang="es-MX" sz="4800" dirty="0" smtClean="0"/>
              <a:t>y </a:t>
            </a:r>
            <a:r>
              <a:rPr lang="es-MX" sz="4800" dirty="0"/>
              <a:t>de modo más admirable lo elevaste con el nacimiento de tu Hijo, concédenos participar de la vida divina de aquél que ha querido participar de nuestra humanidad.</a:t>
            </a:r>
          </a:p>
          <a:p>
            <a:pPr algn="ctr"/>
            <a:r>
              <a:rPr lang="es-MX" sz="4800" dirty="0"/>
              <a:t>   Por nuestro Señor Jesucristo…</a:t>
            </a:r>
          </a:p>
          <a:p>
            <a:pPr algn="ctr"/>
            <a:endParaRPr lang="es-MX" sz="4800" dirty="0"/>
          </a:p>
        </p:txBody>
      </p:sp>
    </p:spTree>
    <p:extLst>
      <p:ext uri="{BB962C8B-B14F-4D97-AF65-F5344CB8AC3E}">
        <p14:creationId xmlns:p14="http://schemas.microsoft.com/office/powerpoint/2010/main" xmlns="" val="410418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036496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7200" dirty="0"/>
              <a:t>EXPERIENCIA HUMANA: </a:t>
            </a:r>
            <a:endParaRPr lang="es-MX" sz="7200" dirty="0" smtClean="0"/>
          </a:p>
          <a:p>
            <a:pPr algn="ctr"/>
            <a:r>
              <a:rPr lang="es-MX" sz="7200" dirty="0" smtClean="0"/>
              <a:t>historia </a:t>
            </a:r>
            <a:r>
              <a:rPr lang="es-MX" sz="7200" dirty="0"/>
              <a:t>y hacia una definición de liturgia.</a:t>
            </a:r>
          </a:p>
        </p:txBody>
      </p:sp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3429174618"/>
              </p:ext>
            </p:extLst>
          </p:nvPr>
        </p:nvGraphicFramePr>
        <p:xfrm>
          <a:off x="611560" y="476672"/>
          <a:ext cx="8064896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36" y="-99392"/>
            <a:ext cx="9166836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600142" y="-50711"/>
            <a:ext cx="792088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b="1" dirty="0" smtClean="0">
                <a:solidFill>
                  <a:srgbClr val="FF0000"/>
                </a:solidFill>
              </a:rPr>
              <a:t>De la definición de </a:t>
            </a:r>
          </a:p>
          <a:p>
            <a:pPr algn="ctr"/>
            <a:endParaRPr lang="es-MX" sz="6600" b="1" dirty="0">
              <a:solidFill>
                <a:srgbClr val="FF0000"/>
              </a:solidFill>
            </a:endParaRPr>
          </a:p>
          <a:p>
            <a:pPr algn="ctr"/>
            <a:endParaRPr lang="es-MX" sz="6600" b="1" dirty="0" smtClean="0">
              <a:solidFill>
                <a:srgbClr val="FF0000"/>
              </a:solidFill>
            </a:endParaRPr>
          </a:p>
          <a:p>
            <a:pPr algn="ctr"/>
            <a:endParaRPr lang="es-MX" sz="6600" b="1" dirty="0">
              <a:solidFill>
                <a:srgbClr val="FF0000"/>
              </a:solidFill>
            </a:endParaRPr>
          </a:p>
          <a:p>
            <a:pPr algn="ctr"/>
            <a:endParaRPr lang="es-MX" sz="6600" b="1" dirty="0" smtClean="0">
              <a:solidFill>
                <a:srgbClr val="FF0000"/>
              </a:solidFill>
            </a:endParaRPr>
          </a:p>
          <a:p>
            <a:pPr algn="ctr"/>
            <a:endParaRPr lang="es-MX" sz="6600" b="1" dirty="0">
              <a:solidFill>
                <a:srgbClr val="FF0000"/>
              </a:solidFill>
            </a:endParaRPr>
          </a:p>
          <a:p>
            <a:pPr algn="ctr"/>
            <a:r>
              <a:rPr lang="es-MX" sz="6600" b="1" dirty="0" smtClean="0">
                <a:solidFill>
                  <a:srgbClr val="FF0000"/>
                </a:solidFill>
              </a:rPr>
              <a:t>LITURGIA</a:t>
            </a:r>
            <a:endParaRPr lang="es-MX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3440335876"/>
              </p:ext>
            </p:extLst>
          </p:nvPr>
        </p:nvGraphicFramePr>
        <p:xfrm>
          <a:off x="467544" y="476672"/>
          <a:ext cx="7992888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3">
              <a:lumMod val="75000"/>
            </a:schemeClr>
          </a:fgClr>
          <a:bgClr>
            <a:schemeClr val="accent4">
              <a:lumMod val="50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8000" dirty="0"/>
              <a:t>ILUMINACIÓN:   definición de liturgia y datos sobre su historia</a:t>
            </a:r>
          </a:p>
        </p:txBody>
      </p:sp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7030A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6000" dirty="0" smtClean="0"/>
              <a:t>DESARROLLO </a:t>
            </a:r>
          </a:p>
          <a:p>
            <a:pPr algn="ctr"/>
            <a:r>
              <a:rPr lang="es-MX" sz="6000" dirty="0" smtClean="0"/>
              <a:t>HISTÓRICO</a:t>
            </a:r>
          </a:p>
          <a:p>
            <a:pPr algn="ctr"/>
            <a:endParaRPr lang="es-MX" sz="6000" dirty="0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731933581"/>
              </p:ext>
            </p:extLst>
          </p:nvPr>
        </p:nvGraphicFramePr>
        <p:xfrm>
          <a:off x="1187624" y="2198464"/>
          <a:ext cx="6768752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3 Rectángulo redondeado"/>
          <p:cNvSpPr/>
          <p:nvPr/>
        </p:nvSpPr>
        <p:spPr>
          <a:xfrm>
            <a:off x="3059832" y="5805264"/>
            <a:ext cx="3816424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5400" dirty="0" smtClean="0"/>
              <a:t>SC 21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/>
          <a:lstStyle/>
          <a:p>
            <a:endParaRPr lang="es-MX"/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542950056"/>
              </p:ext>
            </p:extLst>
          </p:nvPr>
        </p:nvGraphicFramePr>
        <p:xfrm>
          <a:off x="395536" y="476672"/>
          <a:ext cx="8208912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622933258"/>
              </p:ext>
            </p:extLst>
          </p:nvPr>
        </p:nvGraphicFramePr>
        <p:xfrm>
          <a:off x="611560" y="332656"/>
          <a:ext cx="7848872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2179658152"/>
              </p:ext>
            </p:extLst>
          </p:nvPr>
        </p:nvGraphicFramePr>
        <p:xfrm>
          <a:off x="1115616" y="116632"/>
          <a:ext cx="6840760" cy="1167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xmlns="" val="2871772505"/>
              </p:ext>
            </p:extLst>
          </p:nvPr>
        </p:nvGraphicFramePr>
        <p:xfrm>
          <a:off x="107504" y="1556792"/>
          <a:ext cx="8856984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3.bp.blogspot.com/-fom2DlYojwg/Tb2sdqgrErI/AAAAAAAAALo/sK8rb2VC0vg/s1600/pedro+y+Jes%25C3%25B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3" y="0"/>
            <a:ext cx="9081412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221088"/>
            <a:ext cx="8280920" cy="2232248"/>
          </a:xfrm>
          <a:solidFill>
            <a:srgbClr val="FF0000"/>
          </a:solidFill>
        </p:spPr>
        <p:txBody>
          <a:bodyPr anchor="b">
            <a:normAutofit lnSpcReduction="10000"/>
          </a:bodyPr>
          <a:lstStyle/>
          <a:p>
            <a:pPr algn="ctr"/>
            <a:r>
              <a:rPr lang="es-MX" sz="7200" dirty="0"/>
              <a:t>¿La liturgia ha sido siempre la misma</a:t>
            </a:r>
            <a:r>
              <a:rPr lang="es-MX" sz="7200" dirty="0" smtClean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328834658"/>
              </p:ext>
            </p:extLst>
          </p:nvPr>
        </p:nvGraphicFramePr>
        <p:xfrm>
          <a:off x="827584" y="548680"/>
          <a:ext cx="741682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878706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tx2">
              <a:lumMod val="5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4021370265"/>
              </p:ext>
            </p:extLst>
          </p:nvPr>
        </p:nvGraphicFramePr>
        <p:xfrm>
          <a:off x="467544" y="476672"/>
          <a:ext cx="7992888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1549577054"/>
              </p:ext>
            </p:extLst>
          </p:nvPr>
        </p:nvGraphicFramePr>
        <p:xfrm>
          <a:off x="683568" y="260648"/>
          <a:ext cx="7992888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0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7200" dirty="0" smtClean="0"/>
              <a:t>EXPLICACIÓN DE LAS </a:t>
            </a:r>
            <a:r>
              <a:rPr lang="es-MX" sz="7200" b="1" dirty="0" smtClean="0">
                <a:solidFill>
                  <a:srgbClr val="FFFF00"/>
                </a:solidFill>
              </a:rPr>
              <a:t>CATEGORÍAS</a:t>
            </a:r>
            <a:r>
              <a:rPr lang="es-MX" sz="7200" dirty="0" smtClean="0"/>
              <a:t> DE LA TEOLOGÍA LITÚRGICA</a:t>
            </a:r>
            <a:endParaRPr lang="es-MX" sz="7200" dirty="0"/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3322822103"/>
              </p:ext>
            </p:extLst>
          </p:nvPr>
        </p:nvGraphicFramePr>
        <p:xfrm>
          <a:off x="251520" y="188640"/>
          <a:ext cx="8712968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ctr"/>
            <a:r>
              <a:rPr lang="es-MX" sz="5400" dirty="0"/>
              <a:t>ACCIÓN O COMPROMISO DE FE. “Ni de allá, ni de acá. Sino más bien: </a:t>
            </a:r>
            <a:r>
              <a:rPr lang="es-MX" sz="5400" b="1" dirty="0">
                <a:solidFill>
                  <a:srgbClr val="FFFF00"/>
                </a:solidFill>
              </a:rPr>
              <a:t>de allá, de acá y del más allá</a:t>
            </a:r>
            <a:r>
              <a:rPr lang="es-MX" sz="5400" dirty="0"/>
              <a:t>.” Iglesia de todos los tiempos al servicio del Reinado de Dios.</a:t>
            </a:r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Autofit/>
          </a:bodyPr>
          <a:lstStyle/>
          <a:p>
            <a:pPr algn="ctr"/>
            <a:r>
              <a:rPr lang="es-MX" sz="8000" dirty="0"/>
              <a:t>Tres consejos para combatir los vicios mencionados al inicio de este capítulo</a:t>
            </a:r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xmlns="" val="4120480562"/>
              </p:ext>
            </p:extLst>
          </p:nvPr>
        </p:nvGraphicFramePr>
        <p:xfrm>
          <a:off x="395536" y="260648"/>
          <a:ext cx="828092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5000625"/>
            <a:ext cx="8712968" cy="1452711"/>
          </a:xfrm>
          <a:solidFill>
            <a:schemeClr val="accent2">
              <a:lumMod val="75000"/>
            </a:schemeClr>
          </a:solidFill>
        </p:spPr>
        <p:txBody>
          <a:bodyPr>
            <a:normAutofit fontScale="55000" lnSpcReduction="20000"/>
          </a:bodyPr>
          <a:lstStyle/>
          <a:p>
            <a:pPr algn="ctr"/>
            <a:endParaRPr lang="es-MX" sz="8000" dirty="0" smtClean="0"/>
          </a:p>
          <a:p>
            <a:pPr algn="ctr"/>
            <a:r>
              <a:rPr lang="es-MX" sz="8000" dirty="0" smtClean="0"/>
              <a:t>CELEBRACIÓN</a:t>
            </a:r>
            <a:r>
              <a:rPr lang="es-MX" sz="8000" dirty="0"/>
              <a:t>: Tradición sana.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500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548680"/>
            <a:ext cx="8280920" cy="5976664"/>
          </a:xfrm>
        </p:spPr>
        <p:txBody>
          <a:bodyPr anchor="ctr"/>
          <a:lstStyle/>
          <a:p>
            <a:pPr algn="l"/>
            <a:r>
              <a:rPr lang="es-MX" sz="7200" b="1" dirty="0">
                <a:solidFill>
                  <a:srgbClr val="FFFF00"/>
                </a:solidFill>
              </a:rPr>
              <a:t>Monición: </a:t>
            </a:r>
            <a:r>
              <a:rPr lang="es-MX" sz="7200" dirty="0"/>
              <a:t>Recordemos que ya san Pablo nos transmitía lo que él recibió.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4.bp.blogspot.com/_ikTRZbE6Vbs/SuKhHEA_FbI/AAAAAAAAAHs/-K6MsWH-Lhk/s400/MISA-SANPEDRO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60" y="16328"/>
            <a:ext cx="9043055" cy="6058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74507" y="17883"/>
            <a:ext cx="8280920" cy="1800200"/>
          </a:xfrm>
        </p:spPr>
        <p:txBody>
          <a:bodyPr anchor="b">
            <a:normAutofit/>
          </a:bodyPr>
          <a:lstStyle/>
          <a:p>
            <a:pPr algn="ctr"/>
            <a:r>
              <a:rPr lang="es-MX" sz="5400" b="1" dirty="0" smtClean="0">
                <a:solidFill>
                  <a:srgbClr val="FFFF00"/>
                </a:solidFill>
              </a:rPr>
              <a:t>¿ </a:t>
            </a:r>
            <a:r>
              <a:rPr lang="es-MX" sz="5400" b="1" dirty="0">
                <a:solidFill>
                  <a:srgbClr val="FFFF00"/>
                </a:solidFill>
              </a:rPr>
              <a:t>Se ha celebrado siempre igual en la Iglesia?</a:t>
            </a:r>
          </a:p>
        </p:txBody>
      </p:sp>
    </p:spTree>
    <p:extLst>
      <p:ext uri="{BB962C8B-B14F-4D97-AF65-F5344CB8AC3E}">
        <p14:creationId xmlns:p14="http://schemas.microsoft.com/office/powerpoint/2010/main" xmlns="" val="259339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36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7486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DnDiag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3600" dirty="0" smtClean="0"/>
          </a:p>
          <a:p>
            <a:pPr algn="l"/>
            <a:r>
              <a:rPr lang="es-MX" sz="4800" dirty="0" smtClean="0">
                <a:solidFill>
                  <a:srgbClr val="FFFF00"/>
                </a:solidFill>
              </a:rPr>
              <a:t>Lector</a:t>
            </a:r>
            <a:r>
              <a:rPr lang="es-MX" sz="4800" dirty="0">
                <a:solidFill>
                  <a:srgbClr val="FFFF00"/>
                </a:solidFill>
              </a:rPr>
              <a:t>: </a:t>
            </a:r>
            <a:r>
              <a:rPr lang="es-MX" sz="4800" dirty="0"/>
              <a:t>de la primera carta a los Corintios 11,23-24. La Cena del Señor</a:t>
            </a:r>
          </a:p>
          <a:p>
            <a:pPr algn="l"/>
            <a:r>
              <a:rPr lang="es-MX" sz="4800" dirty="0" smtClean="0"/>
              <a:t>23 </a:t>
            </a:r>
            <a:r>
              <a:rPr lang="es-MX" sz="4800" dirty="0"/>
              <a:t>	Porque yo recibí del Señor </a:t>
            </a:r>
            <a:r>
              <a:rPr lang="es-MX" sz="4800" dirty="0" smtClean="0"/>
              <a:t>	lo </a:t>
            </a:r>
            <a:r>
              <a:rPr lang="es-MX" sz="4800" dirty="0"/>
              <a:t>que os </a:t>
            </a:r>
            <a:r>
              <a:rPr lang="es-MX" sz="4800" dirty="0" smtClean="0"/>
              <a:t>he </a:t>
            </a:r>
            <a:r>
              <a:rPr lang="es-MX" sz="4800" dirty="0"/>
              <a:t>transmitido; </a:t>
            </a:r>
            <a:r>
              <a:rPr lang="es-MX" sz="4800" dirty="0" smtClean="0"/>
              <a:t>	que </a:t>
            </a:r>
            <a:r>
              <a:rPr lang="es-MX" sz="4800" dirty="0"/>
              <a:t>el Señor Jesús, la </a:t>
            </a:r>
            <a:r>
              <a:rPr lang="es-MX" sz="4800" dirty="0" smtClean="0"/>
              <a:t>	noche </a:t>
            </a:r>
            <a:r>
              <a:rPr lang="es-MX" sz="4800" dirty="0"/>
              <a:t>que fue entregado, </a:t>
            </a:r>
            <a:r>
              <a:rPr lang="es-MX" sz="4800" dirty="0" smtClean="0"/>
              <a:t>	tomó </a:t>
            </a:r>
            <a:r>
              <a:rPr lang="es-MX" sz="4800" dirty="0"/>
              <a:t>pan,</a:t>
            </a:r>
          </a:p>
          <a:p>
            <a:pPr algn="l"/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xmlns="" val="36823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zigZag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3600" dirty="0" smtClean="0"/>
          </a:p>
          <a:p>
            <a:pPr algn="l"/>
            <a:r>
              <a:rPr lang="es-MX" sz="4400" dirty="0" smtClean="0"/>
              <a:t>24 </a:t>
            </a:r>
            <a:r>
              <a:rPr lang="es-MX" sz="4400" dirty="0"/>
              <a:t>	y después de dar gracias, lo </a:t>
            </a:r>
            <a:r>
              <a:rPr lang="es-MX" sz="4400" dirty="0" smtClean="0"/>
              <a:t>	partió </a:t>
            </a:r>
            <a:r>
              <a:rPr lang="es-MX" sz="4400" dirty="0"/>
              <a:t>y </a:t>
            </a:r>
            <a:r>
              <a:rPr lang="es-MX" sz="4400" dirty="0" smtClean="0"/>
              <a:t>dijo</a:t>
            </a:r>
            <a:r>
              <a:rPr lang="es-MX" sz="4400" dirty="0"/>
              <a:t>: “Este es mi </a:t>
            </a:r>
            <a:r>
              <a:rPr lang="es-MX" sz="4400" dirty="0" smtClean="0"/>
              <a:t>	cuerpo </a:t>
            </a:r>
            <a:r>
              <a:rPr lang="es-MX" sz="4400" dirty="0"/>
              <a:t>que se da por </a:t>
            </a:r>
            <a:r>
              <a:rPr lang="es-MX" sz="4400" dirty="0" smtClean="0"/>
              <a:t>vosotros</a:t>
            </a:r>
            <a:r>
              <a:rPr lang="es-MX" sz="4400" dirty="0"/>
              <a:t>; </a:t>
            </a:r>
            <a:r>
              <a:rPr lang="es-MX" sz="4400" dirty="0" smtClean="0"/>
              <a:t>	haced </a:t>
            </a:r>
            <a:r>
              <a:rPr lang="es-MX" sz="4400" dirty="0"/>
              <a:t>esto en recuerdo </a:t>
            </a:r>
            <a:r>
              <a:rPr lang="es-MX" sz="4400" dirty="0" smtClean="0"/>
              <a:t>	mío</a:t>
            </a:r>
            <a:r>
              <a:rPr lang="es-MX" sz="4400" dirty="0"/>
              <a:t>”.</a:t>
            </a:r>
          </a:p>
          <a:p>
            <a:pPr algn="ctr"/>
            <a:r>
              <a:rPr lang="es-MX" sz="4400" dirty="0"/>
              <a:t>Palabra de Dios.</a:t>
            </a:r>
          </a:p>
          <a:p>
            <a:pPr algn="ctr"/>
            <a:r>
              <a:rPr lang="es-MX" sz="4400" dirty="0"/>
              <a:t>Te alabamos, Señor</a:t>
            </a:r>
          </a:p>
          <a:p>
            <a:pPr algn="l"/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xmlns="" val="1566701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ctr"/>
            <a:endParaRPr lang="es-MX" sz="5400" b="1" dirty="0" smtClean="0">
              <a:solidFill>
                <a:srgbClr val="FFFF00"/>
              </a:solidFill>
            </a:endParaRPr>
          </a:p>
          <a:p>
            <a:pPr algn="ctr"/>
            <a:r>
              <a:rPr lang="es-MX" sz="5400" b="1" dirty="0" smtClean="0">
                <a:solidFill>
                  <a:srgbClr val="FFFF00"/>
                </a:solidFill>
              </a:rPr>
              <a:t>SIGNO</a:t>
            </a:r>
            <a:r>
              <a:rPr lang="es-MX" sz="5400" b="1" dirty="0">
                <a:solidFill>
                  <a:srgbClr val="FFFF00"/>
                </a:solidFill>
              </a:rPr>
              <a:t>:</a:t>
            </a:r>
            <a:r>
              <a:rPr lang="es-MX" sz="5400" dirty="0"/>
              <a:t> es propio del bautizado ejercer su sacerdocio bautismal, </a:t>
            </a:r>
            <a:r>
              <a:rPr lang="es-MX" sz="5400" b="1" dirty="0">
                <a:solidFill>
                  <a:srgbClr val="FFFF00"/>
                </a:solidFill>
              </a:rPr>
              <a:t>ofreciendo su vida entera por acción del Espíritu Santo como sacrificio de obediencia al Padre.</a:t>
            </a:r>
          </a:p>
          <a:p>
            <a:pPr algn="ctr"/>
            <a:r>
              <a:rPr lang="es-MX" sz="5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xmlns="" val="36823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endParaRPr lang="es-MX" sz="3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542"/>
            <a:ext cx="9144000" cy="681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88640"/>
            <a:ext cx="1905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296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3200" dirty="0"/>
              <a:t>	</a:t>
            </a:r>
            <a:r>
              <a:rPr lang="es-MX" sz="4800" dirty="0"/>
              <a:t>De rodillas y extendiendo las manos en cruz, ofrezcámonos con el único Sumo y Eterno Sacerdote que ha cumplido en todo la voluntad del Padre.</a:t>
            </a:r>
          </a:p>
          <a:p>
            <a:pPr algn="ctr"/>
            <a:r>
              <a:rPr lang="es-MX" sz="4800" dirty="0"/>
              <a:t>	Y a cada súplica digamos</a:t>
            </a:r>
            <a:r>
              <a:rPr lang="es-MX" sz="4800" dirty="0" smtClean="0"/>
              <a:t>:</a:t>
            </a:r>
            <a:endParaRPr lang="es-MX" sz="4800" dirty="0"/>
          </a:p>
        </p:txBody>
      </p:sp>
    </p:spTree>
    <p:extLst>
      <p:ext uri="{BB962C8B-B14F-4D97-AF65-F5344CB8AC3E}">
        <p14:creationId xmlns:p14="http://schemas.microsoft.com/office/powerpoint/2010/main" xmlns="" val="230382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17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0" y="5229200"/>
            <a:ext cx="9144000" cy="1628800"/>
          </a:xfrm>
          <a:solidFill>
            <a:srgbClr val="FF0000"/>
          </a:solidFill>
        </p:spPr>
        <p:txBody>
          <a:bodyPr anchor="ctr">
            <a:normAutofit fontScale="92500" lnSpcReduction="20000"/>
          </a:bodyPr>
          <a:lstStyle/>
          <a:p>
            <a:pPr algn="ctr"/>
            <a:r>
              <a:rPr lang="es-MX" sz="3200" dirty="0"/>
              <a:t>	</a:t>
            </a:r>
            <a:endParaRPr lang="es-MX" sz="3200" dirty="0" smtClean="0"/>
          </a:p>
          <a:p>
            <a:pPr algn="ctr"/>
            <a:r>
              <a:rPr lang="es-MX" sz="3900" b="1" dirty="0" smtClean="0">
                <a:solidFill>
                  <a:srgbClr val="FFFF00"/>
                </a:solidFill>
              </a:rPr>
              <a:t>Aquí </a:t>
            </a:r>
            <a:r>
              <a:rPr lang="es-MX" sz="3900" b="1" dirty="0">
                <a:solidFill>
                  <a:srgbClr val="FFFF00"/>
                </a:solidFill>
              </a:rPr>
              <a:t>estoy, Señor, </a:t>
            </a:r>
            <a:endParaRPr lang="es-MX" sz="3900" b="1" dirty="0" smtClean="0">
              <a:solidFill>
                <a:srgbClr val="FFFF00"/>
              </a:solidFill>
            </a:endParaRPr>
          </a:p>
          <a:p>
            <a:pPr algn="ctr"/>
            <a:r>
              <a:rPr lang="es-MX" sz="3900" b="1" dirty="0" smtClean="0">
                <a:solidFill>
                  <a:srgbClr val="FFFF00"/>
                </a:solidFill>
              </a:rPr>
              <a:t>para </a:t>
            </a:r>
            <a:r>
              <a:rPr lang="es-MX" sz="3900" b="1" dirty="0">
                <a:solidFill>
                  <a:srgbClr val="FFFF00"/>
                </a:solidFill>
              </a:rPr>
              <a:t>hacer tu voluntad.</a:t>
            </a:r>
          </a:p>
          <a:p>
            <a:pPr algn="ctr"/>
            <a:endParaRPr lang="es-MX" sz="3200" dirty="0"/>
          </a:p>
        </p:txBody>
      </p:sp>
    </p:spTree>
    <p:extLst>
      <p:ext uri="{BB962C8B-B14F-4D97-AF65-F5344CB8AC3E}">
        <p14:creationId xmlns:p14="http://schemas.microsoft.com/office/powerpoint/2010/main" xmlns="" val="203575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/>
              <a:t>- Por los ministros ordenados y los laicos de cada parroquia para que trabajen conjuntamente por el bien de la Iglesia.  </a:t>
            </a:r>
            <a:r>
              <a:rPr lang="es-MX" sz="5400" dirty="0" smtClean="0"/>
              <a:t>Oremos </a:t>
            </a:r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xmlns="" val="36823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/>
              <a:t>- Por las comunidades para que acepten los ministerios realizados por los laicos aun siendo del ámbito sagrado. Oremos.</a:t>
            </a:r>
          </a:p>
        </p:txBody>
      </p:sp>
    </p:spTree>
    <p:extLst>
      <p:ext uri="{BB962C8B-B14F-4D97-AF65-F5344CB8AC3E}">
        <p14:creationId xmlns:p14="http://schemas.microsoft.com/office/powerpoint/2010/main" xmlns="" val="368234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/>
              <a:t>- Por los pastores de la Iglesia para que custodien el depósito de la fe </a:t>
            </a:r>
            <a:r>
              <a:rPr lang="es-MX" sz="5400" dirty="0" smtClean="0"/>
              <a:t>expresado, fortalecido y nutrido </a:t>
            </a:r>
            <a:r>
              <a:rPr lang="es-MX" sz="5400" dirty="0"/>
              <a:t>en la liturgia. Oremos.</a:t>
            </a:r>
          </a:p>
        </p:txBody>
      </p:sp>
    </p:spTree>
    <p:extLst>
      <p:ext uri="{BB962C8B-B14F-4D97-AF65-F5344CB8AC3E}">
        <p14:creationId xmlns:p14="http://schemas.microsoft.com/office/powerpoint/2010/main" xmlns="" val="143603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edgecast.metatube-files.buscafs.com/uploads/gallery/pics/gallery_pic_2473_2753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/>
          </a:bodyPr>
          <a:lstStyle/>
          <a:p>
            <a:pPr algn="ctr"/>
            <a:r>
              <a:rPr lang="es-MX" sz="5400" dirty="0"/>
              <a:t>OBJETIVO: Conozco el desarrollo de la liturgia a través de las épocas históricas para valorar los elementos inmutables y los sujetos a cambio.</a:t>
            </a:r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25000" cy="794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5996608" y="404664"/>
            <a:ext cx="3528392" cy="2376264"/>
          </a:xfrm>
        </p:spPr>
        <p:txBody>
          <a:bodyPr anchor="ctr">
            <a:noAutofit/>
          </a:bodyPr>
          <a:lstStyle/>
          <a:p>
            <a:pPr algn="ctr"/>
            <a:r>
              <a:rPr lang="es-MX" sz="3600" dirty="0">
                <a:solidFill>
                  <a:srgbClr val="C00000"/>
                </a:solidFill>
              </a:rPr>
              <a:t>ORACIÓN Colecta de la solemnidad de la Anunciación del Señor, MR p. 460 </a:t>
            </a:r>
          </a:p>
        </p:txBody>
      </p:sp>
    </p:spTree>
    <p:extLst>
      <p:ext uri="{BB962C8B-B14F-4D97-AF65-F5344CB8AC3E}">
        <p14:creationId xmlns:p14="http://schemas.microsoft.com/office/powerpoint/2010/main" xmlns="" val="40603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accent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ctr"/>
            <a:r>
              <a:rPr lang="es-MX" sz="6000" dirty="0" smtClean="0"/>
              <a:t>Dios </a:t>
            </a:r>
            <a:r>
              <a:rPr lang="es-MX" sz="6000" dirty="0"/>
              <a:t>nuestro, que quisiste que tu Hijo</a:t>
            </a:r>
            <a:r>
              <a:rPr lang="es-MX" sz="6000" dirty="0" smtClean="0"/>
              <a:t>, al </a:t>
            </a:r>
            <a:r>
              <a:rPr lang="es-MX" sz="6000" dirty="0"/>
              <a:t>encarnarse en el seno de la Virgen </a:t>
            </a:r>
            <a:r>
              <a:rPr lang="es-MX" sz="6000" dirty="0" smtClean="0"/>
              <a:t>María participara </a:t>
            </a:r>
            <a:r>
              <a:rPr lang="es-MX" sz="6000" dirty="0"/>
              <a:t>en toda nuestra condición humana</a:t>
            </a:r>
            <a:r>
              <a:rPr lang="es-MX" sz="6000" dirty="0" smtClean="0"/>
              <a:t>, </a:t>
            </a:r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xmlns="" val="90156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72800" cy="822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ctr"/>
            <a:r>
              <a:rPr lang="es-MX" sz="5400" dirty="0"/>
              <a:t>concede a quienes lo reconocemos como Dios y hombre verdadero, participar, por medio de la gracia, de su vida divina. </a:t>
            </a:r>
          </a:p>
          <a:p>
            <a:pPr algn="ctr"/>
            <a:r>
              <a:rPr lang="es-MX" sz="5400" dirty="0"/>
              <a:t>Por nuestro Señor Jesucristo.</a:t>
            </a:r>
          </a:p>
          <a:p>
            <a:pPr algn="ctr"/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xmlns="" val="13707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12560" cy="717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rmAutofit fontScale="92500"/>
          </a:bodyPr>
          <a:lstStyle/>
          <a:p>
            <a:pPr algn="l"/>
            <a:r>
              <a:rPr lang="es-MX" sz="6000" dirty="0"/>
              <a:t>VIII.	SÍNTESIS.</a:t>
            </a:r>
          </a:p>
          <a:p>
            <a:pPr algn="l"/>
            <a:r>
              <a:rPr lang="es-MX" sz="6000" dirty="0"/>
              <a:t>IX.	</a:t>
            </a:r>
            <a:r>
              <a:rPr lang="es-MX" sz="6000" dirty="0" smtClean="0"/>
              <a:t>PREGUNTAS 				PARA </a:t>
            </a:r>
            <a:r>
              <a:rPr lang="es-MX" sz="6000" dirty="0"/>
              <a:t>		</a:t>
            </a:r>
            <a:r>
              <a:rPr lang="es-MX" sz="6000" dirty="0" smtClean="0"/>
              <a:t>				PROFUNDIZAR 		acudamos a los libros.</a:t>
            </a:r>
            <a:endParaRPr lang="es-MX" sz="6000" dirty="0"/>
          </a:p>
          <a:p>
            <a:pPr algn="l"/>
            <a:r>
              <a:rPr lang="es-MX" sz="6000" dirty="0"/>
              <a:t>X.		BIBLIOGRAFÍA</a:t>
            </a:r>
          </a:p>
          <a:p>
            <a:pPr algn="l"/>
            <a:endParaRPr lang="es-MX" sz="6000" dirty="0"/>
          </a:p>
        </p:txBody>
      </p:sp>
    </p:spTree>
    <p:extLst>
      <p:ext uri="{BB962C8B-B14F-4D97-AF65-F5344CB8AC3E}">
        <p14:creationId xmlns:p14="http://schemas.microsoft.com/office/powerpoint/2010/main" xmlns="" val="94330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31540" y="836712"/>
            <a:ext cx="8280920" cy="5400600"/>
          </a:xfrm>
        </p:spPr>
        <p:txBody>
          <a:bodyPr anchor="ctr">
            <a:normAutofit/>
          </a:bodyPr>
          <a:lstStyle/>
          <a:p>
            <a:pPr algn="ctr"/>
            <a:r>
              <a:rPr lang="es-MX" sz="4400" b="1" dirty="0" smtClean="0">
                <a:solidFill>
                  <a:srgbClr val="FFFF00"/>
                </a:solidFill>
              </a:rPr>
              <a:t>MUCHAS GRACIAS</a:t>
            </a:r>
          </a:p>
          <a:p>
            <a:pPr algn="ctr"/>
            <a:r>
              <a:rPr lang="es-MX" sz="4400" b="1" dirty="0" smtClean="0">
                <a:solidFill>
                  <a:srgbClr val="FFFF00"/>
                </a:solidFill>
              </a:rPr>
              <a:t>¡QUE DIOS NOS HAGA EN CRISTO LITURGIA VIVA</a:t>
            </a:r>
          </a:p>
          <a:p>
            <a:pPr algn="ctr"/>
            <a:r>
              <a:rPr lang="es-MX" sz="4400" b="1" dirty="0" smtClean="0">
                <a:solidFill>
                  <a:srgbClr val="FFFF00"/>
                </a:solidFill>
              </a:rPr>
              <a:t>CON, EN Y POR MEDIO DE NUESTRAS VIDAS!</a:t>
            </a:r>
            <a:endParaRPr lang="es-MX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69971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/>
          <a:lstStyle/>
          <a:p>
            <a:pPr marL="1028700" indent="-1028700" algn="l">
              <a:buAutoNum type="romanUcPeriod"/>
            </a:pPr>
            <a:r>
              <a:rPr lang="es-MX" sz="4800" dirty="0" smtClean="0"/>
              <a:t>AMBIENTACIÓN</a:t>
            </a:r>
            <a:r>
              <a:rPr lang="es-MX" sz="4800" dirty="0"/>
              <a:t>: </a:t>
            </a:r>
            <a:endParaRPr lang="es-MX" sz="4800" dirty="0" smtClean="0"/>
          </a:p>
          <a:p>
            <a:pPr algn="l"/>
            <a:r>
              <a:rPr lang="es-MX" sz="4800" dirty="0"/>
              <a:t>	</a:t>
            </a:r>
            <a:r>
              <a:rPr lang="es-MX" sz="4800" dirty="0" smtClean="0"/>
              <a:t>Sois </a:t>
            </a:r>
            <a:r>
              <a:rPr lang="es-MX" sz="4800" dirty="0"/>
              <a:t>la semilla</a:t>
            </a:r>
          </a:p>
          <a:p>
            <a:pPr algn="l"/>
            <a:r>
              <a:rPr lang="es-MX" sz="4800" dirty="0"/>
              <a:t>II.	ORACIÓN INICIAL: La </a:t>
            </a:r>
            <a:r>
              <a:rPr lang="es-MX" sz="4800" dirty="0" smtClean="0"/>
              <a:t>                      	filiación </a:t>
            </a:r>
            <a:r>
              <a:rPr lang="es-MX" sz="4800" dirty="0"/>
              <a:t>divina Gal 4,4-5</a:t>
            </a:r>
          </a:p>
          <a:p>
            <a:pPr algn="l"/>
            <a:r>
              <a:rPr lang="es-MX" sz="4800" dirty="0"/>
              <a:t>III.	EXPERIENCIA HUMANA: </a:t>
            </a:r>
            <a:r>
              <a:rPr lang="es-MX" sz="4800" dirty="0" smtClean="0"/>
              <a:t>    	Historia </a:t>
            </a:r>
            <a:r>
              <a:rPr lang="es-MX" sz="4800" dirty="0"/>
              <a:t>y hacia una </a:t>
            </a:r>
            <a:r>
              <a:rPr lang="es-MX" sz="4800" dirty="0" smtClean="0"/>
              <a:t>	definición </a:t>
            </a:r>
            <a:r>
              <a:rPr lang="es-MX" sz="4800" dirty="0"/>
              <a:t>de liturgia 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/>
          <a:lstStyle/>
          <a:p>
            <a:pPr algn="l"/>
            <a:r>
              <a:rPr lang="es-MX" sz="3200" dirty="0" smtClean="0"/>
              <a:t>IV</a:t>
            </a:r>
            <a:r>
              <a:rPr lang="es-MX" sz="3200" dirty="0"/>
              <a:t>.	ILUMINACIÓN: Definición de Liturgia y datos sobre su historia</a:t>
            </a:r>
          </a:p>
          <a:p>
            <a:pPr algn="l"/>
            <a:r>
              <a:rPr lang="es-MX" sz="2800" dirty="0"/>
              <a:t>4.1	Desarrollo histórico</a:t>
            </a:r>
          </a:p>
          <a:p>
            <a:pPr algn="l"/>
            <a:r>
              <a:rPr lang="es-MX" sz="2800" dirty="0"/>
              <a:t>4.2	En el uso del griego</a:t>
            </a:r>
          </a:p>
          <a:p>
            <a:pPr algn="l"/>
            <a:r>
              <a:rPr lang="es-MX" sz="2800" dirty="0"/>
              <a:t>4.3	En el uso bíblico</a:t>
            </a:r>
          </a:p>
          <a:p>
            <a:pPr algn="l"/>
            <a:r>
              <a:rPr lang="es-MX" sz="2800" dirty="0"/>
              <a:t>4.4	En la historia antigua</a:t>
            </a:r>
          </a:p>
          <a:p>
            <a:pPr algn="l"/>
            <a:r>
              <a:rPr lang="es-MX" sz="2800" dirty="0"/>
              <a:t>4.5	En la historia reciente antes del Vaticano II</a:t>
            </a:r>
          </a:p>
          <a:p>
            <a:pPr algn="l"/>
            <a:r>
              <a:rPr lang="es-MX" sz="2800" dirty="0"/>
              <a:t>4.6	Desde el Vaticano II</a:t>
            </a:r>
          </a:p>
          <a:p>
            <a:pPr algn="l"/>
            <a:r>
              <a:rPr lang="es-MX" sz="2800" dirty="0"/>
              <a:t>4.7	En el Catecismo de la Iglesia Católica.</a:t>
            </a:r>
          </a:p>
          <a:p>
            <a:pPr algn="l"/>
            <a:r>
              <a:rPr lang="es-MX" sz="2800" dirty="0"/>
              <a:t>4.8	</a:t>
            </a:r>
            <a:r>
              <a:rPr lang="es-MX" sz="2800" b="1" dirty="0">
                <a:solidFill>
                  <a:srgbClr val="FFFF00"/>
                </a:solidFill>
              </a:rPr>
              <a:t>Para un estatuto de la teología litúrgica.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 anchor="ctr">
            <a:noAutofit/>
          </a:bodyPr>
          <a:lstStyle/>
          <a:p>
            <a:pPr algn="l"/>
            <a:endParaRPr lang="es-MX" sz="4000" dirty="0"/>
          </a:p>
          <a:p>
            <a:pPr algn="l"/>
            <a:r>
              <a:rPr lang="es-MX" sz="4000" dirty="0"/>
              <a:t>V.	GLOSARIO: </a:t>
            </a:r>
            <a:r>
              <a:rPr lang="es-MX" sz="4000" dirty="0" smtClean="0"/>
              <a:t> está </a:t>
            </a:r>
            <a:r>
              <a:rPr lang="es-MX" sz="4000" dirty="0" err="1" smtClean="0"/>
              <a:t>incluído</a:t>
            </a:r>
            <a:r>
              <a:rPr lang="es-MX" sz="4000" dirty="0" smtClean="0"/>
              <a:t> en el 	tema.</a:t>
            </a:r>
            <a:endParaRPr lang="es-MX" sz="4000" dirty="0"/>
          </a:p>
          <a:p>
            <a:pPr algn="l"/>
            <a:r>
              <a:rPr lang="es-MX" sz="4000" dirty="0" smtClean="0"/>
              <a:t>	Esteticismo = bondad de formas</a:t>
            </a:r>
            <a:endParaRPr lang="es-MX" sz="4000" dirty="0"/>
          </a:p>
          <a:p>
            <a:pPr algn="l"/>
            <a:r>
              <a:rPr lang="es-MX" sz="4000" dirty="0" smtClean="0"/>
              <a:t>	Teología = experiencia y reflexión</a:t>
            </a:r>
            <a:endParaRPr lang="es-MX" sz="4000" dirty="0"/>
          </a:p>
          <a:p>
            <a:pPr algn="l"/>
            <a:r>
              <a:rPr lang="es-MX" sz="4000" dirty="0"/>
              <a:t>VI.	 ACCIÓN O COMPROMISO DE </a:t>
            </a:r>
            <a:r>
              <a:rPr lang="es-MX" sz="4000" dirty="0" smtClean="0"/>
              <a:t>	FE</a:t>
            </a:r>
            <a:r>
              <a:rPr lang="es-MX" sz="4000" dirty="0"/>
              <a:t>: Ni de allá, ni de acá. Sino más </a:t>
            </a:r>
            <a:r>
              <a:rPr lang="es-MX" sz="4000" dirty="0" smtClean="0"/>
              <a:t>	bien</a:t>
            </a:r>
            <a:r>
              <a:rPr lang="es-MX" sz="4000" dirty="0"/>
              <a:t>: de allá, de acá y de más allá. </a:t>
            </a:r>
            <a:r>
              <a:rPr lang="es-MX" sz="4000" dirty="0" smtClean="0"/>
              <a:t>	Iglesia </a:t>
            </a:r>
            <a:r>
              <a:rPr lang="es-MX" sz="4000" dirty="0"/>
              <a:t>de todos los tiempos al </a:t>
            </a:r>
            <a:r>
              <a:rPr lang="es-MX" sz="4000" dirty="0" smtClean="0"/>
              <a:t>	servicio </a:t>
            </a:r>
            <a:r>
              <a:rPr lang="es-MX" sz="4000" dirty="0"/>
              <a:t>del Reinado de Dios.</a:t>
            </a:r>
          </a:p>
          <a:p>
            <a:pPr algn="l"/>
            <a:endParaRPr lang="es-MX" sz="4000" dirty="0"/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395536" y="476672"/>
            <a:ext cx="8280920" cy="5976664"/>
          </a:xfrm>
        </p:spPr>
        <p:txBody>
          <a:bodyPr>
            <a:normAutofit/>
          </a:bodyPr>
          <a:lstStyle/>
          <a:p>
            <a:pPr algn="l"/>
            <a:r>
              <a:rPr lang="es-MX" sz="5400" dirty="0" smtClean="0"/>
              <a:t>VII.	CELEBRACIÓN</a:t>
            </a:r>
            <a:r>
              <a:rPr lang="es-MX" sz="5400" dirty="0"/>
              <a:t>: </a:t>
            </a:r>
            <a:r>
              <a:rPr lang="es-MX" sz="5400" dirty="0" smtClean="0"/>
              <a:t>			Tradición </a:t>
            </a:r>
            <a:r>
              <a:rPr lang="es-MX" sz="5400" dirty="0"/>
              <a:t>sana</a:t>
            </a:r>
          </a:p>
          <a:p>
            <a:pPr algn="l"/>
            <a:r>
              <a:rPr lang="es-MX" sz="5400" dirty="0"/>
              <a:t>VIII.	SÍNTESIS.</a:t>
            </a:r>
          </a:p>
          <a:p>
            <a:pPr algn="l"/>
            <a:r>
              <a:rPr lang="es-MX" sz="5400" dirty="0"/>
              <a:t>IX.	</a:t>
            </a:r>
            <a:r>
              <a:rPr lang="es-MX" sz="5400" dirty="0" smtClean="0"/>
              <a:t>	PREGUNTAS </a:t>
            </a:r>
            <a:r>
              <a:rPr lang="es-MX" sz="5400" dirty="0"/>
              <a:t>PARA </a:t>
            </a:r>
            <a:r>
              <a:rPr lang="es-MX" sz="5400" dirty="0" smtClean="0"/>
              <a:t>		PROFUNDIZAR</a:t>
            </a:r>
            <a:endParaRPr lang="es-MX" sz="5400" dirty="0"/>
          </a:p>
          <a:p>
            <a:pPr algn="l"/>
            <a:r>
              <a:rPr lang="es-MX" sz="5400" dirty="0"/>
              <a:t>X.	</a:t>
            </a:r>
            <a:r>
              <a:rPr lang="es-MX" sz="5400" dirty="0" smtClean="0"/>
              <a:t>	BIBLIOGRAFÍA</a:t>
            </a:r>
            <a:endParaRPr lang="es-MX" sz="5400" dirty="0"/>
          </a:p>
          <a:p>
            <a:pPr algn="l"/>
            <a:endParaRPr lang="es-MX" sz="5400" dirty="0"/>
          </a:p>
        </p:txBody>
      </p:sp>
    </p:spTree>
    <p:extLst>
      <p:ext uri="{BB962C8B-B14F-4D97-AF65-F5344CB8AC3E}">
        <p14:creationId xmlns:p14="http://schemas.microsoft.com/office/powerpoint/2010/main" xmlns="" val="253351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0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1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9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Flujo">
  <a:themeElements>
    <a:clrScheme name="Fluj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ujo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j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395</TotalTime>
  <Words>1068</Words>
  <Application>Microsoft Office PowerPoint</Application>
  <PresentationFormat>Presentación en pantalla (4:3)</PresentationFormat>
  <Paragraphs>178</Paragraphs>
  <Slides>54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29</vt:i4>
      </vt:variant>
      <vt:variant>
        <vt:lpstr>Títulos de diapositiva</vt:lpstr>
      </vt:variant>
      <vt:variant>
        <vt:i4>54</vt:i4>
      </vt:variant>
    </vt:vector>
  </HeadingPairs>
  <TitlesOfParts>
    <vt:vector size="83" baseType="lpstr">
      <vt:lpstr>Flujo</vt:lpstr>
      <vt:lpstr>1_Flujo</vt:lpstr>
      <vt:lpstr>2_Flujo</vt:lpstr>
      <vt:lpstr>3_Flujo</vt:lpstr>
      <vt:lpstr>4_Flujo</vt:lpstr>
      <vt:lpstr>5_Flujo</vt:lpstr>
      <vt:lpstr>6_Flujo</vt:lpstr>
      <vt:lpstr>7_Flujo</vt:lpstr>
      <vt:lpstr>8_Flujo</vt:lpstr>
      <vt:lpstr>9_Flujo</vt:lpstr>
      <vt:lpstr>10_Flujo</vt:lpstr>
      <vt:lpstr>11_Flujo</vt:lpstr>
      <vt:lpstr>12_Flujo</vt:lpstr>
      <vt:lpstr>13_Flujo</vt:lpstr>
      <vt:lpstr>14_Flujo</vt:lpstr>
      <vt:lpstr>15_Flujo</vt:lpstr>
      <vt:lpstr>16_Flujo</vt:lpstr>
      <vt:lpstr>17_Flujo</vt:lpstr>
      <vt:lpstr>20_Flujo</vt:lpstr>
      <vt:lpstr>21_Flujo</vt:lpstr>
      <vt:lpstr>22_Flujo</vt:lpstr>
      <vt:lpstr>23_Flujo</vt:lpstr>
      <vt:lpstr>24_Flujo</vt:lpstr>
      <vt:lpstr>25_Flujo</vt:lpstr>
      <vt:lpstr>26_Flujo</vt:lpstr>
      <vt:lpstr>18_Flujo</vt:lpstr>
      <vt:lpstr>19_Flujo</vt:lpstr>
      <vt:lpstr>27_Flujo</vt:lpstr>
      <vt:lpstr>28_Flujo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Pbro Guillermo</dc:creator>
  <cp:lastModifiedBy>WinuE</cp:lastModifiedBy>
  <cp:revision>45</cp:revision>
  <dcterms:created xsi:type="dcterms:W3CDTF">2013-05-30T16:30:21Z</dcterms:created>
  <dcterms:modified xsi:type="dcterms:W3CDTF">2013-07-04T15:33:10Z</dcterms:modified>
</cp:coreProperties>
</file>